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3"/>
  </p:sldMasterIdLst>
  <p:notesMasterIdLst>
    <p:notesMasterId r:id="rId6"/>
  </p:notesMasterIdLst>
  <p:handoutMasterIdLst>
    <p:handoutMasterId r:id="rId18"/>
  </p:handoutMasterIdLst>
  <p:sldIdLst>
    <p:sldId id="261" r:id="rId4"/>
    <p:sldId id="852" r:id="rId5"/>
    <p:sldId id="662" r:id="rId7"/>
    <p:sldId id="865" r:id="rId8"/>
    <p:sldId id="866" r:id="rId9"/>
    <p:sldId id="867" r:id="rId10"/>
    <p:sldId id="868" r:id="rId11"/>
    <p:sldId id="869" r:id="rId12"/>
    <p:sldId id="870" r:id="rId13"/>
    <p:sldId id="871" r:id="rId14"/>
    <p:sldId id="872" r:id="rId15"/>
    <p:sldId id="873" r:id="rId16"/>
    <p:sldId id="864" r:id="rId17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47E"/>
    <a:srgbClr val="FF0000"/>
    <a:srgbClr val="C00000"/>
    <a:srgbClr val="A8A8A8"/>
    <a:srgbClr val="EBEBEB"/>
    <a:srgbClr val="A5300F"/>
    <a:srgbClr val="D55816"/>
    <a:srgbClr val="FFFFFF"/>
    <a:srgbClr val="1C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/>
    <p:restoredTop sz="89358"/>
  </p:normalViewPr>
  <p:slideViewPr>
    <p:cSldViewPr showGuides="1">
      <p:cViewPr varScale="1">
        <p:scale>
          <a:sx n="53" d="100"/>
          <a:sy n="53" d="100"/>
        </p:scale>
        <p:origin x="468" y="48"/>
      </p:cViewPr>
      <p:guideLst>
        <p:guide orient="horz" pos="2114"/>
        <p:guide pos="38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DC95EE-A504-4476-AD1C-706D5848E2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FD2DBD-9BF3-414F-8B77-14454DBF877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image" Target="../media/image2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797425" y="0"/>
            <a:ext cx="2058988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F94E6-E5DA-48C5-B62F-ADE44A225FB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DE12C4-0497-45C9-B505-4D6627D719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392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5488" y="-76200"/>
            <a:ext cx="731837" cy="7080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52400" y="-33337"/>
            <a:ext cx="12358688" cy="711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38"/>
          <p:cNvSpPr txBox="1"/>
          <p:nvPr/>
        </p:nvSpPr>
        <p:spPr>
          <a:xfrm>
            <a:off x="1058863" y="-47625"/>
            <a:ext cx="9923463" cy="265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C620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C62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转变观念 统一思想 提高认识 扎实做好评建工作</a:t>
            </a:r>
            <a:endParaRPr kumimoji="0" lang="zh-CN" altLang="en-US" sz="4500" b="1" i="0" u="none" strike="noStrike" kern="1200" cap="none" spc="0" normalizeH="0" baseline="0" noProof="0">
              <a:ln>
                <a:noFill/>
              </a:ln>
              <a:solidFill>
                <a:srgbClr val="FC620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9" name="矩形 1"/>
          <p:cNvSpPr/>
          <p:nvPr/>
        </p:nvSpPr>
        <p:spPr>
          <a:xfrm>
            <a:off x="2336800" y="4157663"/>
            <a:ext cx="2501900" cy="1790700"/>
          </a:xfrm>
          <a:custGeom>
            <a:avLst/>
            <a:gdLst/>
            <a:ahLst/>
            <a:cxnLst/>
            <a:rect l="l" t="t" r="r" b="b"/>
            <a:pathLst>
              <a:path w="1877542" h="1790761">
                <a:moveTo>
                  <a:pt x="0" y="0"/>
                </a:moveTo>
                <a:cubicBezTo>
                  <a:pt x="570568" y="146264"/>
                  <a:pt x="1203685" y="250085"/>
                  <a:pt x="1877542" y="300265"/>
                </a:cubicBezTo>
                <a:lnTo>
                  <a:pt x="1877542" y="1523367"/>
                </a:lnTo>
                <a:cubicBezTo>
                  <a:pt x="1207220" y="1562691"/>
                  <a:pt x="574445" y="1655618"/>
                  <a:pt x="0" y="1790761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2"/>
          <p:cNvSpPr/>
          <p:nvPr/>
        </p:nvSpPr>
        <p:spPr>
          <a:xfrm>
            <a:off x="-76200" y="3406775"/>
            <a:ext cx="2295525" cy="3246438"/>
          </a:xfrm>
          <a:custGeom>
            <a:avLst/>
            <a:gdLst>
              <a:gd name="connsiteX0" fmla="*/ 0 w 1708144"/>
              <a:gd name="connsiteY0" fmla="*/ 0 h 2965437"/>
              <a:gd name="connsiteX1" fmla="*/ 1463445 w 1708144"/>
              <a:gd name="connsiteY1" fmla="*/ 661181 h 2965437"/>
              <a:gd name="connsiteX2" fmla="*/ 1708144 w 1708144"/>
              <a:gd name="connsiteY2" fmla="*/ 729807 h 2965437"/>
              <a:gd name="connsiteX3" fmla="*/ 1708144 w 1708144"/>
              <a:gd name="connsiteY3" fmla="*/ 2562051 h 2965437"/>
              <a:gd name="connsiteX4" fmla="*/ 473725 w 1708144"/>
              <a:gd name="connsiteY4" fmla="*/ 2965437 h 2965437"/>
              <a:gd name="connsiteX5" fmla="*/ 0 w 1708144"/>
              <a:gd name="connsiteY5" fmla="*/ 2965437 h 2965437"/>
              <a:gd name="connsiteX6" fmla="*/ 0 w 1708144"/>
              <a:gd name="connsiteY6" fmla="*/ 0 h 2965437"/>
              <a:gd name="connsiteX0-1" fmla="*/ 0 w 1708144"/>
              <a:gd name="connsiteY0-2" fmla="*/ 0 h 2965437"/>
              <a:gd name="connsiteX1-3" fmla="*/ 1463445 w 1708144"/>
              <a:gd name="connsiteY1-4" fmla="*/ 661181 h 2965437"/>
              <a:gd name="connsiteX2-5" fmla="*/ 1708144 w 1708144"/>
              <a:gd name="connsiteY2-6" fmla="*/ 729807 h 2965437"/>
              <a:gd name="connsiteX3-7" fmla="*/ 1708144 w 1708144"/>
              <a:gd name="connsiteY3-8" fmla="*/ 2562051 h 2965437"/>
              <a:gd name="connsiteX4-9" fmla="*/ 473725 w 1708144"/>
              <a:gd name="connsiteY4-10" fmla="*/ 2965437 h 2965437"/>
              <a:gd name="connsiteX5-11" fmla="*/ 0 w 1708144"/>
              <a:gd name="connsiteY5-12" fmla="*/ 2965437 h 2965437"/>
              <a:gd name="connsiteX6-13" fmla="*/ 0 w 1708144"/>
              <a:gd name="connsiteY6-14" fmla="*/ 0 h 2965437"/>
              <a:gd name="connsiteX0-15" fmla="*/ 0 w 1708144"/>
              <a:gd name="connsiteY0-16" fmla="*/ 0 h 2965437"/>
              <a:gd name="connsiteX1-17" fmla="*/ 1463445 w 1708144"/>
              <a:gd name="connsiteY1-18" fmla="*/ 661181 h 2965437"/>
              <a:gd name="connsiteX2-19" fmla="*/ 1708144 w 1708144"/>
              <a:gd name="connsiteY2-20" fmla="*/ 729807 h 2965437"/>
              <a:gd name="connsiteX3-21" fmla="*/ 1708144 w 1708144"/>
              <a:gd name="connsiteY3-22" fmla="*/ 2562051 h 2965437"/>
              <a:gd name="connsiteX4-23" fmla="*/ 473725 w 1708144"/>
              <a:gd name="connsiteY4-24" fmla="*/ 2965437 h 2965437"/>
              <a:gd name="connsiteX5-25" fmla="*/ 0 w 1708144"/>
              <a:gd name="connsiteY5-26" fmla="*/ 2965437 h 2965437"/>
              <a:gd name="connsiteX6-27" fmla="*/ 0 w 1708144"/>
              <a:gd name="connsiteY6-28" fmla="*/ 0 h 2965437"/>
              <a:gd name="connsiteX0-29" fmla="*/ 14068 w 1722212"/>
              <a:gd name="connsiteY0-30" fmla="*/ 0 h 3246791"/>
              <a:gd name="connsiteX1-31" fmla="*/ 1477513 w 1722212"/>
              <a:gd name="connsiteY1-32" fmla="*/ 661181 h 3246791"/>
              <a:gd name="connsiteX2-33" fmla="*/ 1722212 w 1722212"/>
              <a:gd name="connsiteY2-34" fmla="*/ 729807 h 3246791"/>
              <a:gd name="connsiteX3-35" fmla="*/ 1722212 w 1722212"/>
              <a:gd name="connsiteY3-36" fmla="*/ 2562051 h 3246791"/>
              <a:gd name="connsiteX4-37" fmla="*/ 487793 w 1722212"/>
              <a:gd name="connsiteY4-38" fmla="*/ 2965437 h 3246791"/>
              <a:gd name="connsiteX5-39" fmla="*/ 0 w 1722212"/>
              <a:gd name="connsiteY5-40" fmla="*/ 3246791 h 3246791"/>
              <a:gd name="connsiteX6-41" fmla="*/ 14068 w 1722212"/>
              <a:gd name="connsiteY6-42" fmla="*/ 0 h 324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22212" h="3246791">
                <a:moveTo>
                  <a:pt x="14068" y="0"/>
                </a:moveTo>
                <a:cubicBezTo>
                  <a:pt x="473747" y="182880"/>
                  <a:pt x="975630" y="478301"/>
                  <a:pt x="1477513" y="661181"/>
                </a:cubicBezTo>
                <a:cubicBezTo>
                  <a:pt x="1557642" y="685000"/>
                  <a:pt x="1639232" y="707886"/>
                  <a:pt x="1722212" y="729807"/>
                </a:cubicBezTo>
                <a:lnTo>
                  <a:pt x="1722212" y="2562051"/>
                </a:lnTo>
                <a:cubicBezTo>
                  <a:pt x="1269652" y="2671608"/>
                  <a:pt x="854651" y="2807576"/>
                  <a:pt x="487793" y="2965437"/>
                </a:cubicBezTo>
                <a:lnTo>
                  <a:pt x="0" y="3246791"/>
                </a:lnTo>
                <a:cubicBezTo>
                  <a:pt x="4689" y="2164527"/>
                  <a:pt x="9379" y="1082264"/>
                  <a:pt x="14068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4"/>
          <p:cNvSpPr/>
          <p:nvPr/>
        </p:nvSpPr>
        <p:spPr>
          <a:xfrm>
            <a:off x="4956175" y="4464050"/>
            <a:ext cx="2503488" cy="1236663"/>
          </a:xfrm>
          <a:custGeom>
            <a:avLst/>
            <a:gdLst/>
            <a:ahLst/>
            <a:cxnLst/>
            <a:rect l="l" t="t" r="r" b="b"/>
            <a:pathLst>
              <a:path w="1877542" h="1238020">
                <a:moveTo>
                  <a:pt x="1877542" y="0"/>
                </a:moveTo>
                <a:lnTo>
                  <a:pt x="1877542" y="1238020"/>
                </a:lnTo>
                <a:cubicBezTo>
                  <a:pt x="1512129" y="1205555"/>
                  <a:pt x="1134200" y="1188873"/>
                  <a:pt x="747365" y="1188873"/>
                </a:cubicBezTo>
                <a:cubicBezTo>
                  <a:pt x="494044" y="1188873"/>
                  <a:pt x="244541" y="1196027"/>
                  <a:pt x="0" y="1212460"/>
                </a:cubicBezTo>
                <a:lnTo>
                  <a:pt x="0" y="754"/>
                </a:lnTo>
                <a:cubicBezTo>
                  <a:pt x="303571" y="25487"/>
                  <a:pt x="615342" y="36744"/>
                  <a:pt x="933122" y="36744"/>
                </a:cubicBezTo>
                <a:cubicBezTo>
                  <a:pt x="1254843" y="36744"/>
                  <a:pt x="1570404" y="25206"/>
                  <a:pt x="1877542" y="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矩形 5"/>
          <p:cNvSpPr/>
          <p:nvPr/>
        </p:nvSpPr>
        <p:spPr>
          <a:xfrm>
            <a:off x="7577138" y="4154488"/>
            <a:ext cx="2501900" cy="1892300"/>
          </a:xfrm>
          <a:custGeom>
            <a:avLst/>
            <a:gdLst/>
            <a:ahLst/>
            <a:cxnLst/>
            <a:rect l="l" t="t" r="r" b="b"/>
            <a:pathLst>
              <a:path w="1877542" h="1891514">
                <a:moveTo>
                  <a:pt x="1877542" y="0"/>
                </a:moveTo>
                <a:lnTo>
                  <a:pt x="1877542" y="1891514"/>
                </a:lnTo>
                <a:cubicBezTo>
                  <a:pt x="1311529" y="1732732"/>
                  <a:pt x="677962" y="1616847"/>
                  <a:pt x="0" y="1554265"/>
                </a:cubicBezTo>
                <a:lnTo>
                  <a:pt x="0" y="302354"/>
                </a:lnTo>
                <a:cubicBezTo>
                  <a:pt x="674075" y="251415"/>
                  <a:pt x="1307213" y="146919"/>
                  <a:pt x="1877542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矩形 6"/>
          <p:cNvSpPr/>
          <p:nvPr/>
        </p:nvSpPr>
        <p:spPr>
          <a:xfrm>
            <a:off x="10196513" y="3533775"/>
            <a:ext cx="1938338" cy="3190875"/>
          </a:xfrm>
          <a:custGeom>
            <a:avLst/>
            <a:gdLst>
              <a:gd name="connsiteX0" fmla="*/ 225861 w 1454320"/>
              <a:gd name="connsiteY0" fmla="*/ 534572 h 2838828"/>
              <a:gd name="connsiteX1" fmla="*/ 1454320 w 1454320"/>
              <a:gd name="connsiteY1" fmla="*/ 0 h 2838828"/>
              <a:gd name="connsiteX2" fmla="*/ 1454320 w 1454320"/>
              <a:gd name="connsiteY2" fmla="*/ 2838828 h 2838828"/>
              <a:gd name="connsiteX3" fmla="*/ 844067 w 1454320"/>
              <a:gd name="connsiteY3" fmla="*/ 2838828 h 2838828"/>
              <a:gd name="connsiteX4" fmla="*/ 0 w 1454320"/>
              <a:gd name="connsiteY4" fmla="*/ 2539388 h 2838828"/>
              <a:gd name="connsiteX5" fmla="*/ 0 w 1454320"/>
              <a:gd name="connsiteY5" fmla="*/ 598081 h 2838828"/>
              <a:gd name="connsiteX6" fmla="*/ 225861 w 1454320"/>
              <a:gd name="connsiteY6" fmla="*/ 534572 h 2838828"/>
              <a:gd name="connsiteX0-1" fmla="*/ 225861 w 1454320"/>
              <a:gd name="connsiteY0-2" fmla="*/ 534572 h 3190521"/>
              <a:gd name="connsiteX1-3" fmla="*/ 1454320 w 1454320"/>
              <a:gd name="connsiteY1-4" fmla="*/ 0 h 3190521"/>
              <a:gd name="connsiteX2-5" fmla="*/ 1454320 w 1454320"/>
              <a:gd name="connsiteY2-6" fmla="*/ 3190521 h 3190521"/>
              <a:gd name="connsiteX3-7" fmla="*/ 844067 w 1454320"/>
              <a:gd name="connsiteY3-8" fmla="*/ 2838828 h 3190521"/>
              <a:gd name="connsiteX4-9" fmla="*/ 0 w 1454320"/>
              <a:gd name="connsiteY4-10" fmla="*/ 2539388 h 3190521"/>
              <a:gd name="connsiteX5-11" fmla="*/ 0 w 1454320"/>
              <a:gd name="connsiteY5-12" fmla="*/ 598081 h 3190521"/>
              <a:gd name="connsiteX6-13" fmla="*/ 225861 w 1454320"/>
              <a:gd name="connsiteY6-14" fmla="*/ 534572 h 3190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54320" h="3190521">
                <a:moveTo>
                  <a:pt x="225861" y="534572"/>
                </a:moveTo>
                <a:lnTo>
                  <a:pt x="1454320" y="0"/>
                </a:lnTo>
                <a:lnTo>
                  <a:pt x="1454320" y="3190521"/>
                </a:lnTo>
                <a:lnTo>
                  <a:pt x="844067" y="2838828"/>
                </a:lnTo>
                <a:cubicBezTo>
                  <a:pt x="585500" y="2727363"/>
                  <a:pt x="302880" y="2627072"/>
                  <a:pt x="0" y="2539388"/>
                </a:cubicBezTo>
                <a:lnTo>
                  <a:pt x="0" y="598081"/>
                </a:lnTo>
                <a:cubicBezTo>
                  <a:pt x="76518" y="577798"/>
                  <a:pt x="151815" y="556589"/>
                  <a:pt x="225861" y="534572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内容占位符 1"/>
          <p:cNvSpPr txBox="1"/>
          <p:nvPr/>
        </p:nvSpPr>
        <p:spPr bwMode="auto">
          <a:xfrm>
            <a:off x="4464050" y="5892800"/>
            <a:ext cx="3113088" cy="547688"/>
          </a:xfrm>
          <a:prstGeom prst="rect">
            <a:avLst/>
          </a:prstGeom>
          <a:noFill/>
          <a:ln>
            <a:noFill/>
          </a:ln>
        </p:spPr>
        <p:txBody>
          <a:bodyPr lIns="92384" tIns="46192" rIns="92384" bIns="46192"/>
          <a:lstStyle>
            <a:lvl1pPr marL="460375" indent="-460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60375" marR="0" lvl="0" indent="-460375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2015-11-13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内容占位符 1"/>
          <p:cNvSpPr txBox="1"/>
          <p:nvPr/>
        </p:nvSpPr>
        <p:spPr bwMode="auto">
          <a:xfrm>
            <a:off x="1820863" y="3644900"/>
            <a:ext cx="8359775" cy="830263"/>
          </a:xfrm>
          <a:prstGeom prst="rect">
            <a:avLst/>
          </a:prstGeom>
          <a:noFill/>
          <a:ln>
            <a:noFill/>
          </a:ln>
        </p:spPr>
        <p:txBody>
          <a:bodyPr lIns="92384" tIns="46192" rIns="92384" bIns="46192"/>
          <a:lstStyle>
            <a:lvl1pPr marL="460375" indent="-460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5440" marR="0" lvl="0" indent="-34544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赵劲民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5440" marR="0" lvl="0" indent="-34544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68" name="图片 3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2325" y="168275"/>
            <a:ext cx="10223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椭圆 15"/>
          <p:cNvSpPr/>
          <p:nvPr/>
        </p:nvSpPr>
        <p:spPr>
          <a:xfrm>
            <a:off x="-76200" y="5651500"/>
            <a:ext cx="12193588" cy="1182688"/>
          </a:xfrm>
          <a:custGeom>
            <a:avLst/>
            <a:gdLst/>
            <a:ahLst/>
            <a:cxnLst/>
            <a:rect l="l" t="t" r="r" b="b"/>
            <a:pathLst>
              <a:path w="9144000" h="1181820">
                <a:moveTo>
                  <a:pt x="4503736" y="0"/>
                </a:moveTo>
                <a:cubicBezTo>
                  <a:pt x="6407413" y="0"/>
                  <a:pt x="8095417" y="403989"/>
                  <a:pt x="9144000" y="1027158"/>
                </a:cubicBezTo>
                <a:lnTo>
                  <a:pt x="9144000" y="1181820"/>
                </a:lnTo>
                <a:cubicBezTo>
                  <a:pt x="8096888" y="552513"/>
                  <a:pt x="6400701" y="144016"/>
                  <a:pt x="4486433" y="144016"/>
                </a:cubicBezTo>
                <a:cubicBezTo>
                  <a:pt x="2673012" y="144016"/>
                  <a:pt x="1055298" y="510606"/>
                  <a:pt x="0" y="1084233"/>
                </a:cubicBezTo>
                <a:lnTo>
                  <a:pt x="0" y="949973"/>
                </a:lnTo>
                <a:cubicBezTo>
                  <a:pt x="1054723" y="370654"/>
                  <a:pt x="2680292" y="0"/>
                  <a:pt x="4503736" y="0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8" name="椭圆 22"/>
          <p:cNvSpPr/>
          <p:nvPr/>
        </p:nvSpPr>
        <p:spPr>
          <a:xfrm>
            <a:off x="0" y="3284538"/>
            <a:ext cx="12193588" cy="1216025"/>
          </a:xfrm>
          <a:custGeom>
            <a:avLst/>
            <a:gdLst/>
            <a:ahLst/>
            <a:cxnLst/>
            <a:rect l="l" t="t" r="r" b="b"/>
            <a:pathLst>
              <a:path w="9144001" h="1215037">
                <a:moveTo>
                  <a:pt x="0" y="0"/>
                </a:moveTo>
                <a:cubicBezTo>
                  <a:pt x="1044041" y="640192"/>
                  <a:pt x="2755465" y="1057166"/>
                  <a:pt x="4689494" y="1057166"/>
                </a:cubicBezTo>
                <a:cubicBezTo>
                  <a:pt x="6484806" y="1057166"/>
                  <a:pt x="8088300" y="697861"/>
                  <a:pt x="9144001" y="133798"/>
                </a:cubicBezTo>
                <a:lnTo>
                  <a:pt x="9144001" y="292702"/>
                </a:lnTo>
                <a:cubicBezTo>
                  <a:pt x="8087610" y="855887"/>
                  <a:pt x="6484419" y="1215037"/>
                  <a:pt x="4689494" y="1215037"/>
                </a:cubicBezTo>
                <a:cubicBezTo>
                  <a:pt x="2755571" y="1215037"/>
                  <a:pt x="1044228" y="798109"/>
                  <a:pt x="0" y="157591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三、清醒认识学校目前办学现状形势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6E73D5-D070-4F94-B69E-127A73BB057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四、扎实做好评建工作形势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B373C7-8A9D-4F5C-9C67-DE83F182A0F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五、工作要求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DE9A44-68D6-40E6-8C52-BB01E107619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52400" y="-33337"/>
            <a:ext cx="12358688" cy="711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1"/>
          <p:cNvSpPr/>
          <p:nvPr/>
        </p:nvSpPr>
        <p:spPr>
          <a:xfrm>
            <a:off x="2336800" y="4157663"/>
            <a:ext cx="2501900" cy="1790700"/>
          </a:xfrm>
          <a:custGeom>
            <a:avLst/>
            <a:gdLst/>
            <a:ahLst/>
            <a:cxnLst/>
            <a:rect l="l" t="t" r="r" b="b"/>
            <a:pathLst>
              <a:path w="1877542" h="1790761">
                <a:moveTo>
                  <a:pt x="0" y="0"/>
                </a:moveTo>
                <a:cubicBezTo>
                  <a:pt x="570568" y="146264"/>
                  <a:pt x="1203685" y="250085"/>
                  <a:pt x="1877542" y="300265"/>
                </a:cubicBezTo>
                <a:lnTo>
                  <a:pt x="1877542" y="1523367"/>
                </a:lnTo>
                <a:cubicBezTo>
                  <a:pt x="1207220" y="1562691"/>
                  <a:pt x="574445" y="1655618"/>
                  <a:pt x="0" y="1790761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2"/>
          <p:cNvSpPr/>
          <p:nvPr/>
        </p:nvSpPr>
        <p:spPr>
          <a:xfrm>
            <a:off x="-76200" y="3406775"/>
            <a:ext cx="2295525" cy="3246438"/>
          </a:xfrm>
          <a:custGeom>
            <a:avLst/>
            <a:gdLst>
              <a:gd name="connsiteX0" fmla="*/ 0 w 1708144"/>
              <a:gd name="connsiteY0" fmla="*/ 0 h 2965437"/>
              <a:gd name="connsiteX1" fmla="*/ 1463445 w 1708144"/>
              <a:gd name="connsiteY1" fmla="*/ 661181 h 2965437"/>
              <a:gd name="connsiteX2" fmla="*/ 1708144 w 1708144"/>
              <a:gd name="connsiteY2" fmla="*/ 729807 h 2965437"/>
              <a:gd name="connsiteX3" fmla="*/ 1708144 w 1708144"/>
              <a:gd name="connsiteY3" fmla="*/ 2562051 h 2965437"/>
              <a:gd name="connsiteX4" fmla="*/ 473725 w 1708144"/>
              <a:gd name="connsiteY4" fmla="*/ 2965437 h 2965437"/>
              <a:gd name="connsiteX5" fmla="*/ 0 w 1708144"/>
              <a:gd name="connsiteY5" fmla="*/ 2965437 h 2965437"/>
              <a:gd name="connsiteX6" fmla="*/ 0 w 1708144"/>
              <a:gd name="connsiteY6" fmla="*/ 0 h 2965437"/>
              <a:gd name="connsiteX0-1" fmla="*/ 0 w 1708144"/>
              <a:gd name="connsiteY0-2" fmla="*/ 0 h 2965437"/>
              <a:gd name="connsiteX1-3" fmla="*/ 1463445 w 1708144"/>
              <a:gd name="connsiteY1-4" fmla="*/ 661181 h 2965437"/>
              <a:gd name="connsiteX2-5" fmla="*/ 1708144 w 1708144"/>
              <a:gd name="connsiteY2-6" fmla="*/ 729807 h 2965437"/>
              <a:gd name="connsiteX3-7" fmla="*/ 1708144 w 1708144"/>
              <a:gd name="connsiteY3-8" fmla="*/ 2562051 h 2965437"/>
              <a:gd name="connsiteX4-9" fmla="*/ 473725 w 1708144"/>
              <a:gd name="connsiteY4-10" fmla="*/ 2965437 h 2965437"/>
              <a:gd name="connsiteX5-11" fmla="*/ 0 w 1708144"/>
              <a:gd name="connsiteY5-12" fmla="*/ 2965437 h 2965437"/>
              <a:gd name="connsiteX6-13" fmla="*/ 0 w 1708144"/>
              <a:gd name="connsiteY6-14" fmla="*/ 0 h 2965437"/>
              <a:gd name="connsiteX0-15" fmla="*/ 0 w 1708144"/>
              <a:gd name="connsiteY0-16" fmla="*/ 0 h 2965437"/>
              <a:gd name="connsiteX1-17" fmla="*/ 1463445 w 1708144"/>
              <a:gd name="connsiteY1-18" fmla="*/ 661181 h 2965437"/>
              <a:gd name="connsiteX2-19" fmla="*/ 1708144 w 1708144"/>
              <a:gd name="connsiteY2-20" fmla="*/ 729807 h 2965437"/>
              <a:gd name="connsiteX3-21" fmla="*/ 1708144 w 1708144"/>
              <a:gd name="connsiteY3-22" fmla="*/ 2562051 h 2965437"/>
              <a:gd name="connsiteX4-23" fmla="*/ 473725 w 1708144"/>
              <a:gd name="connsiteY4-24" fmla="*/ 2965437 h 2965437"/>
              <a:gd name="connsiteX5-25" fmla="*/ 0 w 1708144"/>
              <a:gd name="connsiteY5-26" fmla="*/ 2965437 h 2965437"/>
              <a:gd name="connsiteX6-27" fmla="*/ 0 w 1708144"/>
              <a:gd name="connsiteY6-28" fmla="*/ 0 h 2965437"/>
              <a:gd name="connsiteX0-29" fmla="*/ 14068 w 1722212"/>
              <a:gd name="connsiteY0-30" fmla="*/ 0 h 3246791"/>
              <a:gd name="connsiteX1-31" fmla="*/ 1477513 w 1722212"/>
              <a:gd name="connsiteY1-32" fmla="*/ 661181 h 3246791"/>
              <a:gd name="connsiteX2-33" fmla="*/ 1722212 w 1722212"/>
              <a:gd name="connsiteY2-34" fmla="*/ 729807 h 3246791"/>
              <a:gd name="connsiteX3-35" fmla="*/ 1722212 w 1722212"/>
              <a:gd name="connsiteY3-36" fmla="*/ 2562051 h 3246791"/>
              <a:gd name="connsiteX4-37" fmla="*/ 487793 w 1722212"/>
              <a:gd name="connsiteY4-38" fmla="*/ 2965437 h 3246791"/>
              <a:gd name="connsiteX5-39" fmla="*/ 0 w 1722212"/>
              <a:gd name="connsiteY5-40" fmla="*/ 3246791 h 3246791"/>
              <a:gd name="connsiteX6-41" fmla="*/ 14068 w 1722212"/>
              <a:gd name="connsiteY6-42" fmla="*/ 0 h 324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22212" h="3246791">
                <a:moveTo>
                  <a:pt x="14068" y="0"/>
                </a:moveTo>
                <a:cubicBezTo>
                  <a:pt x="473747" y="182880"/>
                  <a:pt x="975630" y="478301"/>
                  <a:pt x="1477513" y="661181"/>
                </a:cubicBezTo>
                <a:cubicBezTo>
                  <a:pt x="1557642" y="685000"/>
                  <a:pt x="1639232" y="707886"/>
                  <a:pt x="1722212" y="729807"/>
                </a:cubicBezTo>
                <a:lnTo>
                  <a:pt x="1722212" y="2562051"/>
                </a:lnTo>
                <a:cubicBezTo>
                  <a:pt x="1269652" y="2671608"/>
                  <a:pt x="854651" y="2807576"/>
                  <a:pt x="487793" y="2965437"/>
                </a:cubicBezTo>
                <a:lnTo>
                  <a:pt x="0" y="3246791"/>
                </a:lnTo>
                <a:cubicBezTo>
                  <a:pt x="4689" y="2164527"/>
                  <a:pt x="9379" y="1082264"/>
                  <a:pt x="14068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4"/>
          <p:cNvSpPr/>
          <p:nvPr/>
        </p:nvSpPr>
        <p:spPr>
          <a:xfrm>
            <a:off x="4956175" y="4464050"/>
            <a:ext cx="2503488" cy="1236663"/>
          </a:xfrm>
          <a:custGeom>
            <a:avLst/>
            <a:gdLst/>
            <a:ahLst/>
            <a:cxnLst/>
            <a:rect l="l" t="t" r="r" b="b"/>
            <a:pathLst>
              <a:path w="1877542" h="1238020">
                <a:moveTo>
                  <a:pt x="1877542" y="0"/>
                </a:moveTo>
                <a:lnTo>
                  <a:pt x="1877542" y="1238020"/>
                </a:lnTo>
                <a:cubicBezTo>
                  <a:pt x="1512129" y="1205555"/>
                  <a:pt x="1134200" y="1188873"/>
                  <a:pt x="747365" y="1188873"/>
                </a:cubicBezTo>
                <a:cubicBezTo>
                  <a:pt x="494044" y="1188873"/>
                  <a:pt x="244541" y="1196027"/>
                  <a:pt x="0" y="1212460"/>
                </a:cubicBezTo>
                <a:lnTo>
                  <a:pt x="0" y="754"/>
                </a:lnTo>
                <a:cubicBezTo>
                  <a:pt x="303571" y="25487"/>
                  <a:pt x="615342" y="36744"/>
                  <a:pt x="933122" y="36744"/>
                </a:cubicBezTo>
                <a:cubicBezTo>
                  <a:pt x="1254843" y="36744"/>
                  <a:pt x="1570404" y="25206"/>
                  <a:pt x="1877542" y="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5"/>
          <p:cNvSpPr/>
          <p:nvPr/>
        </p:nvSpPr>
        <p:spPr>
          <a:xfrm>
            <a:off x="7577138" y="4154488"/>
            <a:ext cx="2501900" cy="1892300"/>
          </a:xfrm>
          <a:custGeom>
            <a:avLst/>
            <a:gdLst/>
            <a:ahLst/>
            <a:cxnLst/>
            <a:rect l="l" t="t" r="r" b="b"/>
            <a:pathLst>
              <a:path w="1877542" h="1891514">
                <a:moveTo>
                  <a:pt x="1877542" y="0"/>
                </a:moveTo>
                <a:lnTo>
                  <a:pt x="1877542" y="1891514"/>
                </a:lnTo>
                <a:cubicBezTo>
                  <a:pt x="1311529" y="1732732"/>
                  <a:pt x="677962" y="1616847"/>
                  <a:pt x="0" y="1554265"/>
                </a:cubicBezTo>
                <a:lnTo>
                  <a:pt x="0" y="302354"/>
                </a:lnTo>
                <a:cubicBezTo>
                  <a:pt x="674075" y="251415"/>
                  <a:pt x="1307213" y="146919"/>
                  <a:pt x="1877542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矩形 6"/>
          <p:cNvSpPr/>
          <p:nvPr/>
        </p:nvSpPr>
        <p:spPr>
          <a:xfrm>
            <a:off x="10196513" y="3533775"/>
            <a:ext cx="1938338" cy="3190875"/>
          </a:xfrm>
          <a:custGeom>
            <a:avLst/>
            <a:gdLst>
              <a:gd name="connsiteX0" fmla="*/ 225861 w 1454320"/>
              <a:gd name="connsiteY0" fmla="*/ 534572 h 2838828"/>
              <a:gd name="connsiteX1" fmla="*/ 1454320 w 1454320"/>
              <a:gd name="connsiteY1" fmla="*/ 0 h 2838828"/>
              <a:gd name="connsiteX2" fmla="*/ 1454320 w 1454320"/>
              <a:gd name="connsiteY2" fmla="*/ 2838828 h 2838828"/>
              <a:gd name="connsiteX3" fmla="*/ 844067 w 1454320"/>
              <a:gd name="connsiteY3" fmla="*/ 2838828 h 2838828"/>
              <a:gd name="connsiteX4" fmla="*/ 0 w 1454320"/>
              <a:gd name="connsiteY4" fmla="*/ 2539388 h 2838828"/>
              <a:gd name="connsiteX5" fmla="*/ 0 w 1454320"/>
              <a:gd name="connsiteY5" fmla="*/ 598081 h 2838828"/>
              <a:gd name="connsiteX6" fmla="*/ 225861 w 1454320"/>
              <a:gd name="connsiteY6" fmla="*/ 534572 h 2838828"/>
              <a:gd name="connsiteX0-1" fmla="*/ 225861 w 1454320"/>
              <a:gd name="connsiteY0-2" fmla="*/ 534572 h 3190521"/>
              <a:gd name="connsiteX1-3" fmla="*/ 1454320 w 1454320"/>
              <a:gd name="connsiteY1-4" fmla="*/ 0 h 3190521"/>
              <a:gd name="connsiteX2-5" fmla="*/ 1454320 w 1454320"/>
              <a:gd name="connsiteY2-6" fmla="*/ 3190521 h 3190521"/>
              <a:gd name="connsiteX3-7" fmla="*/ 844067 w 1454320"/>
              <a:gd name="connsiteY3-8" fmla="*/ 2838828 h 3190521"/>
              <a:gd name="connsiteX4-9" fmla="*/ 0 w 1454320"/>
              <a:gd name="connsiteY4-10" fmla="*/ 2539388 h 3190521"/>
              <a:gd name="connsiteX5-11" fmla="*/ 0 w 1454320"/>
              <a:gd name="connsiteY5-12" fmla="*/ 598081 h 3190521"/>
              <a:gd name="connsiteX6-13" fmla="*/ 225861 w 1454320"/>
              <a:gd name="connsiteY6-14" fmla="*/ 534572 h 3190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54320" h="3190521">
                <a:moveTo>
                  <a:pt x="225861" y="534572"/>
                </a:moveTo>
                <a:lnTo>
                  <a:pt x="1454320" y="0"/>
                </a:lnTo>
                <a:lnTo>
                  <a:pt x="1454320" y="3190521"/>
                </a:lnTo>
                <a:lnTo>
                  <a:pt x="844067" y="2838828"/>
                </a:lnTo>
                <a:cubicBezTo>
                  <a:pt x="585500" y="2727363"/>
                  <a:pt x="302880" y="2627072"/>
                  <a:pt x="0" y="2539388"/>
                </a:cubicBezTo>
                <a:lnTo>
                  <a:pt x="0" y="598081"/>
                </a:lnTo>
                <a:cubicBezTo>
                  <a:pt x="76518" y="577798"/>
                  <a:pt x="151815" y="556589"/>
                  <a:pt x="225861" y="534572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89" name="图片 3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2325" y="168275"/>
            <a:ext cx="10223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椭圆 15"/>
          <p:cNvSpPr/>
          <p:nvPr/>
        </p:nvSpPr>
        <p:spPr>
          <a:xfrm>
            <a:off x="-76200" y="5651500"/>
            <a:ext cx="12211050" cy="1182688"/>
          </a:xfrm>
          <a:custGeom>
            <a:avLst/>
            <a:gdLst/>
            <a:ahLst/>
            <a:cxnLst/>
            <a:rect l="l" t="t" r="r" b="b"/>
            <a:pathLst>
              <a:path w="9144000" h="1181820">
                <a:moveTo>
                  <a:pt x="4503736" y="0"/>
                </a:moveTo>
                <a:cubicBezTo>
                  <a:pt x="6407413" y="0"/>
                  <a:pt x="8095417" y="403989"/>
                  <a:pt x="9144000" y="1027158"/>
                </a:cubicBezTo>
                <a:lnTo>
                  <a:pt x="9144000" y="1181820"/>
                </a:lnTo>
                <a:cubicBezTo>
                  <a:pt x="8096888" y="552513"/>
                  <a:pt x="6400701" y="144016"/>
                  <a:pt x="4486433" y="144016"/>
                </a:cubicBezTo>
                <a:cubicBezTo>
                  <a:pt x="2673012" y="144016"/>
                  <a:pt x="1055298" y="510606"/>
                  <a:pt x="0" y="1084233"/>
                </a:cubicBezTo>
                <a:lnTo>
                  <a:pt x="0" y="949973"/>
                </a:lnTo>
                <a:cubicBezTo>
                  <a:pt x="1054723" y="370654"/>
                  <a:pt x="2680292" y="0"/>
                  <a:pt x="4503736" y="0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椭圆 22"/>
          <p:cNvSpPr/>
          <p:nvPr/>
        </p:nvSpPr>
        <p:spPr>
          <a:xfrm>
            <a:off x="0" y="3284538"/>
            <a:ext cx="12134850" cy="1216025"/>
          </a:xfrm>
          <a:custGeom>
            <a:avLst/>
            <a:gdLst/>
            <a:ahLst/>
            <a:cxnLst/>
            <a:rect l="l" t="t" r="r" b="b"/>
            <a:pathLst>
              <a:path w="9144001" h="1215037">
                <a:moveTo>
                  <a:pt x="0" y="0"/>
                </a:moveTo>
                <a:cubicBezTo>
                  <a:pt x="1044041" y="640192"/>
                  <a:pt x="2755465" y="1057166"/>
                  <a:pt x="4689494" y="1057166"/>
                </a:cubicBezTo>
                <a:cubicBezTo>
                  <a:pt x="6484806" y="1057166"/>
                  <a:pt x="8088300" y="697861"/>
                  <a:pt x="9144001" y="133798"/>
                </a:cubicBezTo>
                <a:lnTo>
                  <a:pt x="9144001" y="292702"/>
                </a:lnTo>
                <a:cubicBezTo>
                  <a:pt x="8087610" y="855887"/>
                  <a:pt x="6484419" y="1215037"/>
                  <a:pt x="4689494" y="1215037"/>
                </a:cubicBezTo>
                <a:cubicBezTo>
                  <a:pt x="2755571" y="1215037"/>
                  <a:pt x="1044228" y="798109"/>
                  <a:pt x="0" y="157591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ctrTitle"/>
          </p:nvPr>
        </p:nvSpPr>
        <p:spPr>
          <a:xfrm>
            <a:off x="914400" y="188640"/>
            <a:ext cx="10363200" cy="1470025"/>
          </a:xfrm>
        </p:spPr>
        <p:txBody>
          <a:bodyPr/>
          <a:lstStyle>
            <a:lvl1pPr>
              <a:defRPr lang="zh-CN" altLang="en-US" sz="4500" b="1" kern="1200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" name="副标题 2"/>
          <p:cNvSpPr>
            <a:spLocks noGrp="1"/>
          </p:cNvSpPr>
          <p:nvPr>
            <p:ph type="subTitle" idx="1"/>
          </p:nvPr>
        </p:nvSpPr>
        <p:spPr>
          <a:xfrm>
            <a:off x="3782380" y="3645024"/>
            <a:ext cx="4627240" cy="509464"/>
          </a:xfrm>
        </p:spPr>
        <p:txBody>
          <a:bodyPr/>
          <a:lstStyle>
            <a:lvl1pPr marL="0" indent="0" algn="ctr">
              <a:buNone/>
              <a:defRPr lang="zh-CN" altLang="en-US" sz="21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0" y="62484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任意多边形 4"/>
          <p:cNvSpPr/>
          <p:nvPr/>
        </p:nvSpPr>
        <p:spPr>
          <a:xfrm>
            <a:off x="4540250" y="0"/>
            <a:ext cx="3111500" cy="733425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0" name="直接连接符 5"/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  <a:ln w="28575">
            <a:solidFill>
              <a:srgbClr val="FC6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任意多边形 6"/>
          <p:cNvSpPr/>
          <p:nvPr/>
        </p:nvSpPr>
        <p:spPr>
          <a:xfrm>
            <a:off x="4540250" y="-1587"/>
            <a:ext cx="3111500" cy="1168400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27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9338" y="58738"/>
            <a:ext cx="742950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/>
        </p:nvSpPr>
        <p:spPr>
          <a:xfrm>
            <a:off x="0" y="36576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9" name="直接连接符 6"/>
          <p:cNvCxnSpPr/>
          <p:nvPr/>
        </p:nvCxnSpPr>
        <p:spPr>
          <a:xfrm>
            <a:off x="0" y="4114800"/>
            <a:ext cx="12192000" cy="0"/>
          </a:xfrm>
          <a:prstGeom prst="line">
            <a:avLst/>
          </a:prstGeom>
          <a:ln w="28575">
            <a:solidFill>
              <a:srgbClr val="FC6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任意多边形 7"/>
          <p:cNvSpPr/>
          <p:nvPr/>
        </p:nvSpPr>
        <p:spPr>
          <a:xfrm>
            <a:off x="4540250" y="0"/>
            <a:ext cx="3111500" cy="733425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294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9338" y="58738"/>
            <a:ext cx="742950" cy="71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575" y="2358008"/>
            <a:ext cx="109728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0" y="62484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5"/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6"/>
          <p:cNvSpPr/>
          <p:nvPr/>
        </p:nvSpPr>
        <p:spPr>
          <a:xfrm>
            <a:off x="4057650" y="0"/>
            <a:ext cx="284163" cy="6858000"/>
          </a:xfrm>
          <a:prstGeom prst="rect">
            <a:avLst/>
          </a:pr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7"/>
          <p:cNvSpPr>
            <a:spLocks noChangeArrowheads="1"/>
          </p:cNvSpPr>
          <p:nvPr/>
        </p:nvSpPr>
        <p:spPr bwMode="auto">
          <a:xfrm>
            <a:off x="4876800" y="457200"/>
            <a:ext cx="2003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 纲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TextBox 5"/>
          <p:cNvSpPr txBox="1">
            <a:spLocks noChangeArrowheads="1"/>
          </p:cNvSpPr>
          <p:nvPr/>
        </p:nvSpPr>
        <p:spPr bwMode="auto">
          <a:xfrm>
            <a:off x="5946775" y="4130675"/>
            <a:ext cx="383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四、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扎实做好评建工作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TextBox 6"/>
          <p:cNvSpPr txBox="1">
            <a:spLocks noChangeArrowheads="1"/>
          </p:cNvSpPr>
          <p:nvPr/>
        </p:nvSpPr>
        <p:spPr bwMode="auto">
          <a:xfrm>
            <a:off x="5946775" y="1897063"/>
            <a:ext cx="4410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一 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深刻认识教育发展新形势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5946775" y="2641600"/>
            <a:ext cx="4410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二、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全面理解审核评估内涵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TextBox 11"/>
          <p:cNvSpPr txBox="1">
            <a:spLocks noChangeArrowheads="1"/>
          </p:cNvSpPr>
          <p:nvPr/>
        </p:nvSpPr>
        <p:spPr bwMode="auto">
          <a:xfrm>
            <a:off x="5946775" y="3386138"/>
            <a:ext cx="454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三、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清醒认识学校目前办学现状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32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005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TextBox 5"/>
          <p:cNvSpPr txBox="1">
            <a:spLocks noChangeArrowheads="1"/>
          </p:cNvSpPr>
          <p:nvPr/>
        </p:nvSpPr>
        <p:spPr bwMode="auto">
          <a:xfrm>
            <a:off x="5946775" y="4873625"/>
            <a:ext cx="3832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五、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工作要求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7938"/>
            <a:ext cx="2844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9085B9-67A7-4FBF-9E53-7A591A52141D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7938"/>
            <a:ext cx="3860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7938"/>
            <a:ext cx="2844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>
              <a:defRPr smtClean="0">
                <a:ea typeface="幼圆" panose="02010509060101010101" pitchFamily="49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774C20-A808-4836-B974-C748C0A7BD17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575" y="417513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军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19"/>
          <p:cNvSpPr/>
          <p:nvPr/>
        </p:nvSpPr>
        <p:spPr bwMode="auto">
          <a:xfrm>
            <a:off x="-1286" y="6492065"/>
            <a:ext cx="12192001" cy="366869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20"/>
          <p:cNvSpPr/>
          <p:nvPr/>
        </p:nvSpPr>
        <p:spPr>
          <a:xfrm>
            <a:off x="-1587" y="544513"/>
            <a:ext cx="12192000" cy="2667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21"/>
          <p:cNvSpPr/>
          <p:nvPr/>
        </p:nvSpPr>
        <p:spPr>
          <a:xfrm>
            <a:off x="-1587" y="-46037"/>
            <a:ext cx="12192000" cy="771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TextBox 15"/>
          <p:cNvSpPr txBox="1"/>
          <p:nvPr/>
        </p:nvSpPr>
        <p:spPr>
          <a:xfrm>
            <a:off x="11088688" y="6454775"/>
            <a:ext cx="1392238" cy="438150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 </a:t>
            </a:r>
            <a:fld id="{D353A34C-E2F2-461D-BEF5-59602F16E31D}" type="slidenum">
              <a:rPr kumimoji="0" lang="zh-CN" alt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灯片编号占位符 3"/>
          <p:cNvSpPr txBox="1"/>
          <p:nvPr/>
        </p:nvSpPr>
        <p:spPr>
          <a:xfrm>
            <a:off x="647700" y="6496050"/>
            <a:ext cx="2022475" cy="284163"/>
          </a:xfrm>
          <a:prstGeom prst="rect">
            <a:avLst/>
          </a:prstGeom>
        </p:spPr>
        <p:txBody>
          <a:bodyPr lIns="117226" tIns="58613" rIns="117226" bIns="58613"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厚德励志  博学弘医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378" name="图片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75" y="-14287"/>
            <a:ext cx="654050" cy="56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标题占位符 1"/>
          <p:cNvSpPr>
            <a:spLocks noGrp="1"/>
          </p:cNvSpPr>
          <p:nvPr>
            <p:ph type="title"/>
          </p:nvPr>
        </p:nvSpPr>
        <p:spPr>
          <a:xfrm>
            <a:off x="838200" y="374928"/>
            <a:ext cx="10515600" cy="1325880"/>
          </a:xfrm>
          <a:prstGeom prst="rect">
            <a:avLst/>
          </a:prstGeom>
        </p:spPr>
        <p:txBody>
          <a:bodyPr lIns="117226" tIns="58613" rIns="117226" bIns="58613" rtlCol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8" name="文本占位符 2"/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4476155"/>
          </a:xfrm>
          <a:prstGeom prst="rect">
            <a:avLst/>
          </a:prstGeom>
        </p:spPr>
        <p:txBody>
          <a:bodyPr lIns="117226" tIns="58613" rIns="117226" bIns="58613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52400" y="-33337"/>
            <a:ext cx="12358688" cy="711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38"/>
          <p:cNvSpPr txBox="1"/>
          <p:nvPr/>
        </p:nvSpPr>
        <p:spPr>
          <a:xfrm>
            <a:off x="1058863" y="-47625"/>
            <a:ext cx="9923463" cy="265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C620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C62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转变观念 统一思想 提高认识 扎实做好评建工作</a:t>
            </a:r>
            <a:endParaRPr kumimoji="0" lang="zh-CN" altLang="en-US" sz="4500" b="1" i="0" u="none" strike="noStrike" kern="1200" cap="none" spc="0" normalizeH="0" baseline="0" noProof="0">
              <a:ln>
                <a:noFill/>
              </a:ln>
              <a:solidFill>
                <a:srgbClr val="FC620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9" name="矩形 1"/>
          <p:cNvSpPr/>
          <p:nvPr/>
        </p:nvSpPr>
        <p:spPr>
          <a:xfrm>
            <a:off x="2336800" y="4157663"/>
            <a:ext cx="2501900" cy="1790700"/>
          </a:xfrm>
          <a:custGeom>
            <a:avLst/>
            <a:gdLst/>
            <a:ahLst/>
            <a:cxnLst/>
            <a:rect l="l" t="t" r="r" b="b"/>
            <a:pathLst>
              <a:path w="1877542" h="1790761">
                <a:moveTo>
                  <a:pt x="0" y="0"/>
                </a:moveTo>
                <a:cubicBezTo>
                  <a:pt x="570568" y="146264"/>
                  <a:pt x="1203685" y="250085"/>
                  <a:pt x="1877542" y="300265"/>
                </a:cubicBezTo>
                <a:lnTo>
                  <a:pt x="1877542" y="1523367"/>
                </a:lnTo>
                <a:cubicBezTo>
                  <a:pt x="1207220" y="1562691"/>
                  <a:pt x="574445" y="1655618"/>
                  <a:pt x="0" y="1790761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2"/>
          <p:cNvSpPr/>
          <p:nvPr/>
        </p:nvSpPr>
        <p:spPr>
          <a:xfrm>
            <a:off x="-76200" y="3406775"/>
            <a:ext cx="2295525" cy="3246438"/>
          </a:xfrm>
          <a:custGeom>
            <a:avLst/>
            <a:gdLst>
              <a:gd name="connsiteX0" fmla="*/ 0 w 1708144"/>
              <a:gd name="connsiteY0" fmla="*/ 0 h 2965437"/>
              <a:gd name="connsiteX1" fmla="*/ 1463445 w 1708144"/>
              <a:gd name="connsiteY1" fmla="*/ 661181 h 2965437"/>
              <a:gd name="connsiteX2" fmla="*/ 1708144 w 1708144"/>
              <a:gd name="connsiteY2" fmla="*/ 729807 h 2965437"/>
              <a:gd name="connsiteX3" fmla="*/ 1708144 w 1708144"/>
              <a:gd name="connsiteY3" fmla="*/ 2562051 h 2965437"/>
              <a:gd name="connsiteX4" fmla="*/ 473725 w 1708144"/>
              <a:gd name="connsiteY4" fmla="*/ 2965437 h 2965437"/>
              <a:gd name="connsiteX5" fmla="*/ 0 w 1708144"/>
              <a:gd name="connsiteY5" fmla="*/ 2965437 h 2965437"/>
              <a:gd name="connsiteX6" fmla="*/ 0 w 1708144"/>
              <a:gd name="connsiteY6" fmla="*/ 0 h 2965437"/>
              <a:gd name="connsiteX0-1" fmla="*/ 0 w 1708144"/>
              <a:gd name="connsiteY0-2" fmla="*/ 0 h 2965437"/>
              <a:gd name="connsiteX1-3" fmla="*/ 1463445 w 1708144"/>
              <a:gd name="connsiteY1-4" fmla="*/ 661181 h 2965437"/>
              <a:gd name="connsiteX2-5" fmla="*/ 1708144 w 1708144"/>
              <a:gd name="connsiteY2-6" fmla="*/ 729807 h 2965437"/>
              <a:gd name="connsiteX3-7" fmla="*/ 1708144 w 1708144"/>
              <a:gd name="connsiteY3-8" fmla="*/ 2562051 h 2965437"/>
              <a:gd name="connsiteX4-9" fmla="*/ 473725 w 1708144"/>
              <a:gd name="connsiteY4-10" fmla="*/ 2965437 h 2965437"/>
              <a:gd name="connsiteX5-11" fmla="*/ 0 w 1708144"/>
              <a:gd name="connsiteY5-12" fmla="*/ 2965437 h 2965437"/>
              <a:gd name="connsiteX6-13" fmla="*/ 0 w 1708144"/>
              <a:gd name="connsiteY6-14" fmla="*/ 0 h 2965437"/>
              <a:gd name="connsiteX0-15" fmla="*/ 0 w 1708144"/>
              <a:gd name="connsiteY0-16" fmla="*/ 0 h 2965437"/>
              <a:gd name="connsiteX1-17" fmla="*/ 1463445 w 1708144"/>
              <a:gd name="connsiteY1-18" fmla="*/ 661181 h 2965437"/>
              <a:gd name="connsiteX2-19" fmla="*/ 1708144 w 1708144"/>
              <a:gd name="connsiteY2-20" fmla="*/ 729807 h 2965437"/>
              <a:gd name="connsiteX3-21" fmla="*/ 1708144 w 1708144"/>
              <a:gd name="connsiteY3-22" fmla="*/ 2562051 h 2965437"/>
              <a:gd name="connsiteX4-23" fmla="*/ 473725 w 1708144"/>
              <a:gd name="connsiteY4-24" fmla="*/ 2965437 h 2965437"/>
              <a:gd name="connsiteX5-25" fmla="*/ 0 w 1708144"/>
              <a:gd name="connsiteY5-26" fmla="*/ 2965437 h 2965437"/>
              <a:gd name="connsiteX6-27" fmla="*/ 0 w 1708144"/>
              <a:gd name="connsiteY6-28" fmla="*/ 0 h 2965437"/>
              <a:gd name="connsiteX0-29" fmla="*/ 14068 w 1722212"/>
              <a:gd name="connsiteY0-30" fmla="*/ 0 h 3246791"/>
              <a:gd name="connsiteX1-31" fmla="*/ 1477513 w 1722212"/>
              <a:gd name="connsiteY1-32" fmla="*/ 661181 h 3246791"/>
              <a:gd name="connsiteX2-33" fmla="*/ 1722212 w 1722212"/>
              <a:gd name="connsiteY2-34" fmla="*/ 729807 h 3246791"/>
              <a:gd name="connsiteX3-35" fmla="*/ 1722212 w 1722212"/>
              <a:gd name="connsiteY3-36" fmla="*/ 2562051 h 3246791"/>
              <a:gd name="connsiteX4-37" fmla="*/ 487793 w 1722212"/>
              <a:gd name="connsiteY4-38" fmla="*/ 2965437 h 3246791"/>
              <a:gd name="connsiteX5-39" fmla="*/ 0 w 1722212"/>
              <a:gd name="connsiteY5-40" fmla="*/ 3246791 h 3246791"/>
              <a:gd name="connsiteX6-41" fmla="*/ 14068 w 1722212"/>
              <a:gd name="connsiteY6-42" fmla="*/ 0 h 324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22212" h="3246791">
                <a:moveTo>
                  <a:pt x="14068" y="0"/>
                </a:moveTo>
                <a:cubicBezTo>
                  <a:pt x="473747" y="182880"/>
                  <a:pt x="975630" y="478301"/>
                  <a:pt x="1477513" y="661181"/>
                </a:cubicBezTo>
                <a:cubicBezTo>
                  <a:pt x="1557642" y="685000"/>
                  <a:pt x="1639232" y="707886"/>
                  <a:pt x="1722212" y="729807"/>
                </a:cubicBezTo>
                <a:lnTo>
                  <a:pt x="1722212" y="2562051"/>
                </a:lnTo>
                <a:cubicBezTo>
                  <a:pt x="1269652" y="2671608"/>
                  <a:pt x="854651" y="2807576"/>
                  <a:pt x="487793" y="2965437"/>
                </a:cubicBezTo>
                <a:lnTo>
                  <a:pt x="0" y="3246791"/>
                </a:lnTo>
                <a:cubicBezTo>
                  <a:pt x="4689" y="2164527"/>
                  <a:pt x="9379" y="1082264"/>
                  <a:pt x="14068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4"/>
          <p:cNvSpPr/>
          <p:nvPr/>
        </p:nvSpPr>
        <p:spPr>
          <a:xfrm>
            <a:off x="4956175" y="4464050"/>
            <a:ext cx="2503488" cy="1236663"/>
          </a:xfrm>
          <a:custGeom>
            <a:avLst/>
            <a:gdLst/>
            <a:ahLst/>
            <a:cxnLst/>
            <a:rect l="l" t="t" r="r" b="b"/>
            <a:pathLst>
              <a:path w="1877542" h="1238020">
                <a:moveTo>
                  <a:pt x="1877542" y="0"/>
                </a:moveTo>
                <a:lnTo>
                  <a:pt x="1877542" y="1238020"/>
                </a:lnTo>
                <a:cubicBezTo>
                  <a:pt x="1512129" y="1205555"/>
                  <a:pt x="1134200" y="1188873"/>
                  <a:pt x="747365" y="1188873"/>
                </a:cubicBezTo>
                <a:cubicBezTo>
                  <a:pt x="494044" y="1188873"/>
                  <a:pt x="244541" y="1196027"/>
                  <a:pt x="0" y="1212460"/>
                </a:cubicBezTo>
                <a:lnTo>
                  <a:pt x="0" y="754"/>
                </a:lnTo>
                <a:cubicBezTo>
                  <a:pt x="303571" y="25487"/>
                  <a:pt x="615342" y="36744"/>
                  <a:pt x="933122" y="36744"/>
                </a:cubicBezTo>
                <a:cubicBezTo>
                  <a:pt x="1254843" y="36744"/>
                  <a:pt x="1570404" y="25206"/>
                  <a:pt x="1877542" y="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矩形 5"/>
          <p:cNvSpPr/>
          <p:nvPr/>
        </p:nvSpPr>
        <p:spPr>
          <a:xfrm>
            <a:off x="7577138" y="4154488"/>
            <a:ext cx="2501900" cy="1892300"/>
          </a:xfrm>
          <a:custGeom>
            <a:avLst/>
            <a:gdLst/>
            <a:ahLst/>
            <a:cxnLst/>
            <a:rect l="l" t="t" r="r" b="b"/>
            <a:pathLst>
              <a:path w="1877542" h="1891514">
                <a:moveTo>
                  <a:pt x="1877542" y="0"/>
                </a:moveTo>
                <a:lnTo>
                  <a:pt x="1877542" y="1891514"/>
                </a:lnTo>
                <a:cubicBezTo>
                  <a:pt x="1311529" y="1732732"/>
                  <a:pt x="677962" y="1616847"/>
                  <a:pt x="0" y="1554265"/>
                </a:cubicBezTo>
                <a:lnTo>
                  <a:pt x="0" y="302354"/>
                </a:lnTo>
                <a:cubicBezTo>
                  <a:pt x="674075" y="251415"/>
                  <a:pt x="1307213" y="146919"/>
                  <a:pt x="1877542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矩形 6"/>
          <p:cNvSpPr/>
          <p:nvPr/>
        </p:nvSpPr>
        <p:spPr>
          <a:xfrm>
            <a:off x="10196513" y="3533775"/>
            <a:ext cx="1938338" cy="3190875"/>
          </a:xfrm>
          <a:custGeom>
            <a:avLst/>
            <a:gdLst>
              <a:gd name="connsiteX0" fmla="*/ 225861 w 1454320"/>
              <a:gd name="connsiteY0" fmla="*/ 534572 h 2838828"/>
              <a:gd name="connsiteX1" fmla="*/ 1454320 w 1454320"/>
              <a:gd name="connsiteY1" fmla="*/ 0 h 2838828"/>
              <a:gd name="connsiteX2" fmla="*/ 1454320 w 1454320"/>
              <a:gd name="connsiteY2" fmla="*/ 2838828 h 2838828"/>
              <a:gd name="connsiteX3" fmla="*/ 844067 w 1454320"/>
              <a:gd name="connsiteY3" fmla="*/ 2838828 h 2838828"/>
              <a:gd name="connsiteX4" fmla="*/ 0 w 1454320"/>
              <a:gd name="connsiteY4" fmla="*/ 2539388 h 2838828"/>
              <a:gd name="connsiteX5" fmla="*/ 0 w 1454320"/>
              <a:gd name="connsiteY5" fmla="*/ 598081 h 2838828"/>
              <a:gd name="connsiteX6" fmla="*/ 225861 w 1454320"/>
              <a:gd name="connsiteY6" fmla="*/ 534572 h 2838828"/>
              <a:gd name="connsiteX0-1" fmla="*/ 225861 w 1454320"/>
              <a:gd name="connsiteY0-2" fmla="*/ 534572 h 3190521"/>
              <a:gd name="connsiteX1-3" fmla="*/ 1454320 w 1454320"/>
              <a:gd name="connsiteY1-4" fmla="*/ 0 h 3190521"/>
              <a:gd name="connsiteX2-5" fmla="*/ 1454320 w 1454320"/>
              <a:gd name="connsiteY2-6" fmla="*/ 3190521 h 3190521"/>
              <a:gd name="connsiteX3-7" fmla="*/ 844067 w 1454320"/>
              <a:gd name="connsiteY3-8" fmla="*/ 2838828 h 3190521"/>
              <a:gd name="connsiteX4-9" fmla="*/ 0 w 1454320"/>
              <a:gd name="connsiteY4-10" fmla="*/ 2539388 h 3190521"/>
              <a:gd name="connsiteX5-11" fmla="*/ 0 w 1454320"/>
              <a:gd name="connsiteY5-12" fmla="*/ 598081 h 3190521"/>
              <a:gd name="connsiteX6-13" fmla="*/ 225861 w 1454320"/>
              <a:gd name="connsiteY6-14" fmla="*/ 534572 h 3190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54320" h="3190521">
                <a:moveTo>
                  <a:pt x="225861" y="534572"/>
                </a:moveTo>
                <a:lnTo>
                  <a:pt x="1454320" y="0"/>
                </a:lnTo>
                <a:lnTo>
                  <a:pt x="1454320" y="3190521"/>
                </a:lnTo>
                <a:lnTo>
                  <a:pt x="844067" y="2838828"/>
                </a:lnTo>
                <a:cubicBezTo>
                  <a:pt x="585500" y="2727363"/>
                  <a:pt x="302880" y="2627072"/>
                  <a:pt x="0" y="2539388"/>
                </a:cubicBezTo>
                <a:lnTo>
                  <a:pt x="0" y="598081"/>
                </a:lnTo>
                <a:cubicBezTo>
                  <a:pt x="76518" y="577798"/>
                  <a:pt x="151815" y="556589"/>
                  <a:pt x="225861" y="534572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内容占位符 1"/>
          <p:cNvSpPr txBox="1"/>
          <p:nvPr/>
        </p:nvSpPr>
        <p:spPr bwMode="auto">
          <a:xfrm>
            <a:off x="4464050" y="5892800"/>
            <a:ext cx="3113088" cy="547688"/>
          </a:xfrm>
          <a:prstGeom prst="rect">
            <a:avLst/>
          </a:prstGeom>
          <a:noFill/>
          <a:ln>
            <a:noFill/>
          </a:ln>
        </p:spPr>
        <p:txBody>
          <a:bodyPr lIns="92384" tIns="46192" rIns="92384" bIns="46192"/>
          <a:lstStyle>
            <a:lvl1pPr marL="460375" indent="-460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60375" marR="0" lvl="0" indent="-460375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2015-11-13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内容占位符 1"/>
          <p:cNvSpPr txBox="1"/>
          <p:nvPr/>
        </p:nvSpPr>
        <p:spPr bwMode="auto">
          <a:xfrm>
            <a:off x="1820863" y="3644900"/>
            <a:ext cx="8359775" cy="830263"/>
          </a:xfrm>
          <a:prstGeom prst="rect">
            <a:avLst/>
          </a:prstGeom>
          <a:noFill/>
          <a:ln>
            <a:noFill/>
          </a:ln>
        </p:spPr>
        <p:txBody>
          <a:bodyPr lIns="92384" tIns="46192" rIns="92384" bIns="46192"/>
          <a:lstStyle>
            <a:lvl1pPr marL="460375" indent="-460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5440" marR="0" lvl="0" indent="-34544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赵劲民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5440" marR="0" lvl="0" indent="-34544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68" name="图片 3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2325" y="168275"/>
            <a:ext cx="10223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椭圆 15"/>
          <p:cNvSpPr/>
          <p:nvPr/>
        </p:nvSpPr>
        <p:spPr>
          <a:xfrm>
            <a:off x="-76200" y="5651500"/>
            <a:ext cx="12193588" cy="1182688"/>
          </a:xfrm>
          <a:custGeom>
            <a:avLst/>
            <a:gdLst/>
            <a:ahLst/>
            <a:cxnLst/>
            <a:rect l="l" t="t" r="r" b="b"/>
            <a:pathLst>
              <a:path w="9144000" h="1181820">
                <a:moveTo>
                  <a:pt x="4503736" y="0"/>
                </a:moveTo>
                <a:cubicBezTo>
                  <a:pt x="6407413" y="0"/>
                  <a:pt x="8095417" y="403989"/>
                  <a:pt x="9144000" y="1027158"/>
                </a:cubicBezTo>
                <a:lnTo>
                  <a:pt x="9144000" y="1181820"/>
                </a:lnTo>
                <a:cubicBezTo>
                  <a:pt x="8096888" y="552513"/>
                  <a:pt x="6400701" y="144016"/>
                  <a:pt x="4486433" y="144016"/>
                </a:cubicBezTo>
                <a:cubicBezTo>
                  <a:pt x="2673012" y="144016"/>
                  <a:pt x="1055298" y="510606"/>
                  <a:pt x="0" y="1084233"/>
                </a:cubicBezTo>
                <a:lnTo>
                  <a:pt x="0" y="949973"/>
                </a:lnTo>
                <a:cubicBezTo>
                  <a:pt x="1054723" y="370654"/>
                  <a:pt x="2680292" y="0"/>
                  <a:pt x="4503736" y="0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8" name="椭圆 22"/>
          <p:cNvSpPr/>
          <p:nvPr/>
        </p:nvSpPr>
        <p:spPr>
          <a:xfrm>
            <a:off x="0" y="3284538"/>
            <a:ext cx="12193588" cy="1216025"/>
          </a:xfrm>
          <a:custGeom>
            <a:avLst/>
            <a:gdLst/>
            <a:ahLst/>
            <a:cxnLst/>
            <a:rect l="l" t="t" r="r" b="b"/>
            <a:pathLst>
              <a:path w="9144001" h="1215037">
                <a:moveTo>
                  <a:pt x="0" y="0"/>
                </a:moveTo>
                <a:cubicBezTo>
                  <a:pt x="1044041" y="640192"/>
                  <a:pt x="2755465" y="1057166"/>
                  <a:pt x="4689494" y="1057166"/>
                </a:cubicBezTo>
                <a:cubicBezTo>
                  <a:pt x="6484806" y="1057166"/>
                  <a:pt x="8088300" y="697861"/>
                  <a:pt x="9144001" y="133798"/>
                </a:cubicBezTo>
                <a:lnTo>
                  <a:pt x="9144001" y="292702"/>
                </a:lnTo>
                <a:cubicBezTo>
                  <a:pt x="8087610" y="855887"/>
                  <a:pt x="6484419" y="1215037"/>
                  <a:pt x="4689494" y="1215037"/>
                </a:cubicBezTo>
                <a:cubicBezTo>
                  <a:pt x="2755571" y="1215037"/>
                  <a:pt x="1044228" y="798109"/>
                  <a:pt x="0" y="157591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52400" y="-33337"/>
            <a:ext cx="12358688" cy="711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1"/>
          <p:cNvSpPr/>
          <p:nvPr/>
        </p:nvSpPr>
        <p:spPr>
          <a:xfrm>
            <a:off x="2336800" y="4157663"/>
            <a:ext cx="2501900" cy="1790700"/>
          </a:xfrm>
          <a:custGeom>
            <a:avLst/>
            <a:gdLst/>
            <a:ahLst/>
            <a:cxnLst/>
            <a:rect l="l" t="t" r="r" b="b"/>
            <a:pathLst>
              <a:path w="1877542" h="1790761">
                <a:moveTo>
                  <a:pt x="0" y="0"/>
                </a:moveTo>
                <a:cubicBezTo>
                  <a:pt x="570568" y="146264"/>
                  <a:pt x="1203685" y="250085"/>
                  <a:pt x="1877542" y="300265"/>
                </a:cubicBezTo>
                <a:lnTo>
                  <a:pt x="1877542" y="1523367"/>
                </a:lnTo>
                <a:cubicBezTo>
                  <a:pt x="1207220" y="1562691"/>
                  <a:pt x="574445" y="1655618"/>
                  <a:pt x="0" y="1790761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2"/>
          <p:cNvSpPr/>
          <p:nvPr/>
        </p:nvSpPr>
        <p:spPr>
          <a:xfrm>
            <a:off x="-76200" y="3406775"/>
            <a:ext cx="2295525" cy="3246438"/>
          </a:xfrm>
          <a:custGeom>
            <a:avLst/>
            <a:gdLst>
              <a:gd name="connsiteX0" fmla="*/ 0 w 1708144"/>
              <a:gd name="connsiteY0" fmla="*/ 0 h 2965437"/>
              <a:gd name="connsiteX1" fmla="*/ 1463445 w 1708144"/>
              <a:gd name="connsiteY1" fmla="*/ 661181 h 2965437"/>
              <a:gd name="connsiteX2" fmla="*/ 1708144 w 1708144"/>
              <a:gd name="connsiteY2" fmla="*/ 729807 h 2965437"/>
              <a:gd name="connsiteX3" fmla="*/ 1708144 w 1708144"/>
              <a:gd name="connsiteY3" fmla="*/ 2562051 h 2965437"/>
              <a:gd name="connsiteX4" fmla="*/ 473725 w 1708144"/>
              <a:gd name="connsiteY4" fmla="*/ 2965437 h 2965437"/>
              <a:gd name="connsiteX5" fmla="*/ 0 w 1708144"/>
              <a:gd name="connsiteY5" fmla="*/ 2965437 h 2965437"/>
              <a:gd name="connsiteX6" fmla="*/ 0 w 1708144"/>
              <a:gd name="connsiteY6" fmla="*/ 0 h 2965437"/>
              <a:gd name="connsiteX0-1" fmla="*/ 0 w 1708144"/>
              <a:gd name="connsiteY0-2" fmla="*/ 0 h 2965437"/>
              <a:gd name="connsiteX1-3" fmla="*/ 1463445 w 1708144"/>
              <a:gd name="connsiteY1-4" fmla="*/ 661181 h 2965437"/>
              <a:gd name="connsiteX2-5" fmla="*/ 1708144 w 1708144"/>
              <a:gd name="connsiteY2-6" fmla="*/ 729807 h 2965437"/>
              <a:gd name="connsiteX3-7" fmla="*/ 1708144 w 1708144"/>
              <a:gd name="connsiteY3-8" fmla="*/ 2562051 h 2965437"/>
              <a:gd name="connsiteX4-9" fmla="*/ 473725 w 1708144"/>
              <a:gd name="connsiteY4-10" fmla="*/ 2965437 h 2965437"/>
              <a:gd name="connsiteX5-11" fmla="*/ 0 w 1708144"/>
              <a:gd name="connsiteY5-12" fmla="*/ 2965437 h 2965437"/>
              <a:gd name="connsiteX6-13" fmla="*/ 0 w 1708144"/>
              <a:gd name="connsiteY6-14" fmla="*/ 0 h 2965437"/>
              <a:gd name="connsiteX0-15" fmla="*/ 0 w 1708144"/>
              <a:gd name="connsiteY0-16" fmla="*/ 0 h 2965437"/>
              <a:gd name="connsiteX1-17" fmla="*/ 1463445 w 1708144"/>
              <a:gd name="connsiteY1-18" fmla="*/ 661181 h 2965437"/>
              <a:gd name="connsiteX2-19" fmla="*/ 1708144 w 1708144"/>
              <a:gd name="connsiteY2-20" fmla="*/ 729807 h 2965437"/>
              <a:gd name="connsiteX3-21" fmla="*/ 1708144 w 1708144"/>
              <a:gd name="connsiteY3-22" fmla="*/ 2562051 h 2965437"/>
              <a:gd name="connsiteX4-23" fmla="*/ 473725 w 1708144"/>
              <a:gd name="connsiteY4-24" fmla="*/ 2965437 h 2965437"/>
              <a:gd name="connsiteX5-25" fmla="*/ 0 w 1708144"/>
              <a:gd name="connsiteY5-26" fmla="*/ 2965437 h 2965437"/>
              <a:gd name="connsiteX6-27" fmla="*/ 0 w 1708144"/>
              <a:gd name="connsiteY6-28" fmla="*/ 0 h 2965437"/>
              <a:gd name="connsiteX0-29" fmla="*/ 14068 w 1722212"/>
              <a:gd name="connsiteY0-30" fmla="*/ 0 h 3246791"/>
              <a:gd name="connsiteX1-31" fmla="*/ 1477513 w 1722212"/>
              <a:gd name="connsiteY1-32" fmla="*/ 661181 h 3246791"/>
              <a:gd name="connsiteX2-33" fmla="*/ 1722212 w 1722212"/>
              <a:gd name="connsiteY2-34" fmla="*/ 729807 h 3246791"/>
              <a:gd name="connsiteX3-35" fmla="*/ 1722212 w 1722212"/>
              <a:gd name="connsiteY3-36" fmla="*/ 2562051 h 3246791"/>
              <a:gd name="connsiteX4-37" fmla="*/ 487793 w 1722212"/>
              <a:gd name="connsiteY4-38" fmla="*/ 2965437 h 3246791"/>
              <a:gd name="connsiteX5-39" fmla="*/ 0 w 1722212"/>
              <a:gd name="connsiteY5-40" fmla="*/ 3246791 h 3246791"/>
              <a:gd name="connsiteX6-41" fmla="*/ 14068 w 1722212"/>
              <a:gd name="connsiteY6-42" fmla="*/ 0 h 324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22212" h="3246791">
                <a:moveTo>
                  <a:pt x="14068" y="0"/>
                </a:moveTo>
                <a:cubicBezTo>
                  <a:pt x="473747" y="182880"/>
                  <a:pt x="975630" y="478301"/>
                  <a:pt x="1477513" y="661181"/>
                </a:cubicBezTo>
                <a:cubicBezTo>
                  <a:pt x="1557642" y="685000"/>
                  <a:pt x="1639232" y="707886"/>
                  <a:pt x="1722212" y="729807"/>
                </a:cubicBezTo>
                <a:lnTo>
                  <a:pt x="1722212" y="2562051"/>
                </a:lnTo>
                <a:cubicBezTo>
                  <a:pt x="1269652" y="2671608"/>
                  <a:pt x="854651" y="2807576"/>
                  <a:pt x="487793" y="2965437"/>
                </a:cubicBezTo>
                <a:lnTo>
                  <a:pt x="0" y="3246791"/>
                </a:lnTo>
                <a:cubicBezTo>
                  <a:pt x="4689" y="2164527"/>
                  <a:pt x="9379" y="1082264"/>
                  <a:pt x="14068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4"/>
          <p:cNvSpPr/>
          <p:nvPr/>
        </p:nvSpPr>
        <p:spPr>
          <a:xfrm>
            <a:off x="4956175" y="4464050"/>
            <a:ext cx="2503488" cy="1236663"/>
          </a:xfrm>
          <a:custGeom>
            <a:avLst/>
            <a:gdLst/>
            <a:ahLst/>
            <a:cxnLst/>
            <a:rect l="l" t="t" r="r" b="b"/>
            <a:pathLst>
              <a:path w="1877542" h="1238020">
                <a:moveTo>
                  <a:pt x="1877542" y="0"/>
                </a:moveTo>
                <a:lnTo>
                  <a:pt x="1877542" y="1238020"/>
                </a:lnTo>
                <a:cubicBezTo>
                  <a:pt x="1512129" y="1205555"/>
                  <a:pt x="1134200" y="1188873"/>
                  <a:pt x="747365" y="1188873"/>
                </a:cubicBezTo>
                <a:cubicBezTo>
                  <a:pt x="494044" y="1188873"/>
                  <a:pt x="244541" y="1196027"/>
                  <a:pt x="0" y="1212460"/>
                </a:cubicBezTo>
                <a:lnTo>
                  <a:pt x="0" y="754"/>
                </a:lnTo>
                <a:cubicBezTo>
                  <a:pt x="303571" y="25487"/>
                  <a:pt x="615342" y="36744"/>
                  <a:pt x="933122" y="36744"/>
                </a:cubicBezTo>
                <a:cubicBezTo>
                  <a:pt x="1254843" y="36744"/>
                  <a:pt x="1570404" y="25206"/>
                  <a:pt x="1877542" y="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5"/>
          <p:cNvSpPr/>
          <p:nvPr/>
        </p:nvSpPr>
        <p:spPr>
          <a:xfrm>
            <a:off x="7577138" y="4154488"/>
            <a:ext cx="2501900" cy="1892300"/>
          </a:xfrm>
          <a:custGeom>
            <a:avLst/>
            <a:gdLst/>
            <a:ahLst/>
            <a:cxnLst/>
            <a:rect l="l" t="t" r="r" b="b"/>
            <a:pathLst>
              <a:path w="1877542" h="1891514">
                <a:moveTo>
                  <a:pt x="1877542" y="0"/>
                </a:moveTo>
                <a:lnTo>
                  <a:pt x="1877542" y="1891514"/>
                </a:lnTo>
                <a:cubicBezTo>
                  <a:pt x="1311529" y="1732732"/>
                  <a:pt x="677962" y="1616847"/>
                  <a:pt x="0" y="1554265"/>
                </a:cubicBezTo>
                <a:lnTo>
                  <a:pt x="0" y="302354"/>
                </a:lnTo>
                <a:cubicBezTo>
                  <a:pt x="674075" y="251415"/>
                  <a:pt x="1307213" y="146919"/>
                  <a:pt x="1877542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矩形 6"/>
          <p:cNvSpPr/>
          <p:nvPr/>
        </p:nvSpPr>
        <p:spPr>
          <a:xfrm>
            <a:off x="10196513" y="3533775"/>
            <a:ext cx="1938338" cy="3190875"/>
          </a:xfrm>
          <a:custGeom>
            <a:avLst/>
            <a:gdLst>
              <a:gd name="connsiteX0" fmla="*/ 225861 w 1454320"/>
              <a:gd name="connsiteY0" fmla="*/ 534572 h 2838828"/>
              <a:gd name="connsiteX1" fmla="*/ 1454320 w 1454320"/>
              <a:gd name="connsiteY1" fmla="*/ 0 h 2838828"/>
              <a:gd name="connsiteX2" fmla="*/ 1454320 w 1454320"/>
              <a:gd name="connsiteY2" fmla="*/ 2838828 h 2838828"/>
              <a:gd name="connsiteX3" fmla="*/ 844067 w 1454320"/>
              <a:gd name="connsiteY3" fmla="*/ 2838828 h 2838828"/>
              <a:gd name="connsiteX4" fmla="*/ 0 w 1454320"/>
              <a:gd name="connsiteY4" fmla="*/ 2539388 h 2838828"/>
              <a:gd name="connsiteX5" fmla="*/ 0 w 1454320"/>
              <a:gd name="connsiteY5" fmla="*/ 598081 h 2838828"/>
              <a:gd name="connsiteX6" fmla="*/ 225861 w 1454320"/>
              <a:gd name="connsiteY6" fmla="*/ 534572 h 2838828"/>
              <a:gd name="connsiteX0-1" fmla="*/ 225861 w 1454320"/>
              <a:gd name="connsiteY0-2" fmla="*/ 534572 h 3190521"/>
              <a:gd name="connsiteX1-3" fmla="*/ 1454320 w 1454320"/>
              <a:gd name="connsiteY1-4" fmla="*/ 0 h 3190521"/>
              <a:gd name="connsiteX2-5" fmla="*/ 1454320 w 1454320"/>
              <a:gd name="connsiteY2-6" fmla="*/ 3190521 h 3190521"/>
              <a:gd name="connsiteX3-7" fmla="*/ 844067 w 1454320"/>
              <a:gd name="connsiteY3-8" fmla="*/ 2838828 h 3190521"/>
              <a:gd name="connsiteX4-9" fmla="*/ 0 w 1454320"/>
              <a:gd name="connsiteY4-10" fmla="*/ 2539388 h 3190521"/>
              <a:gd name="connsiteX5-11" fmla="*/ 0 w 1454320"/>
              <a:gd name="connsiteY5-12" fmla="*/ 598081 h 3190521"/>
              <a:gd name="connsiteX6-13" fmla="*/ 225861 w 1454320"/>
              <a:gd name="connsiteY6-14" fmla="*/ 534572 h 3190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54320" h="3190521">
                <a:moveTo>
                  <a:pt x="225861" y="534572"/>
                </a:moveTo>
                <a:lnTo>
                  <a:pt x="1454320" y="0"/>
                </a:lnTo>
                <a:lnTo>
                  <a:pt x="1454320" y="3190521"/>
                </a:lnTo>
                <a:lnTo>
                  <a:pt x="844067" y="2838828"/>
                </a:lnTo>
                <a:cubicBezTo>
                  <a:pt x="585500" y="2727363"/>
                  <a:pt x="302880" y="2627072"/>
                  <a:pt x="0" y="2539388"/>
                </a:cubicBezTo>
                <a:lnTo>
                  <a:pt x="0" y="598081"/>
                </a:lnTo>
                <a:cubicBezTo>
                  <a:pt x="76518" y="577798"/>
                  <a:pt x="151815" y="556589"/>
                  <a:pt x="225861" y="534572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89" name="图片 3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2325" y="168275"/>
            <a:ext cx="10223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椭圆 15"/>
          <p:cNvSpPr/>
          <p:nvPr/>
        </p:nvSpPr>
        <p:spPr>
          <a:xfrm>
            <a:off x="-76200" y="5651500"/>
            <a:ext cx="12211050" cy="1182688"/>
          </a:xfrm>
          <a:custGeom>
            <a:avLst/>
            <a:gdLst/>
            <a:ahLst/>
            <a:cxnLst/>
            <a:rect l="l" t="t" r="r" b="b"/>
            <a:pathLst>
              <a:path w="9144000" h="1181820">
                <a:moveTo>
                  <a:pt x="4503736" y="0"/>
                </a:moveTo>
                <a:cubicBezTo>
                  <a:pt x="6407413" y="0"/>
                  <a:pt x="8095417" y="403989"/>
                  <a:pt x="9144000" y="1027158"/>
                </a:cubicBezTo>
                <a:lnTo>
                  <a:pt x="9144000" y="1181820"/>
                </a:lnTo>
                <a:cubicBezTo>
                  <a:pt x="8096888" y="552513"/>
                  <a:pt x="6400701" y="144016"/>
                  <a:pt x="4486433" y="144016"/>
                </a:cubicBezTo>
                <a:cubicBezTo>
                  <a:pt x="2673012" y="144016"/>
                  <a:pt x="1055298" y="510606"/>
                  <a:pt x="0" y="1084233"/>
                </a:cubicBezTo>
                <a:lnTo>
                  <a:pt x="0" y="949973"/>
                </a:lnTo>
                <a:cubicBezTo>
                  <a:pt x="1054723" y="370654"/>
                  <a:pt x="2680292" y="0"/>
                  <a:pt x="4503736" y="0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椭圆 22"/>
          <p:cNvSpPr/>
          <p:nvPr/>
        </p:nvSpPr>
        <p:spPr>
          <a:xfrm>
            <a:off x="0" y="3284538"/>
            <a:ext cx="12134850" cy="1216025"/>
          </a:xfrm>
          <a:custGeom>
            <a:avLst/>
            <a:gdLst/>
            <a:ahLst/>
            <a:cxnLst/>
            <a:rect l="l" t="t" r="r" b="b"/>
            <a:pathLst>
              <a:path w="9144001" h="1215037">
                <a:moveTo>
                  <a:pt x="0" y="0"/>
                </a:moveTo>
                <a:cubicBezTo>
                  <a:pt x="1044041" y="640192"/>
                  <a:pt x="2755465" y="1057166"/>
                  <a:pt x="4689494" y="1057166"/>
                </a:cubicBezTo>
                <a:cubicBezTo>
                  <a:pt x="6484806" y="1057166"/>
                  <a:pt x="8088300" y="697861"/>
                  <a:pt x="9144001" y="133798"/>
                </a:cubicBezTo>
                <a:lnTo>
                  <a:pt x="9144001" y="292702"/>
                </a:lnTo>
                <a:cubicBezTo>
                  <a:pt x="8087610" y="855887"/>
                  <a:pt x="6484419" y="1215037"/>
                  <a:pt x="4689494" y="1215037"/>
                </a:cubicBezTo>
                <a:cubicBezTo>
                  <a:pt x="2755571" y="1215037"/>
                  <a:pt x="1044228" y="798109"/>
                  <a:pt x="0" y="157591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ctrTitle"/>
          </p:nvPr>
        </p:nvSpPr>
        <p:spPr>
          <a:xfrm>
            <a:off x="914400" y="188640"/>
            <a:ext cx="10363200" cy="1470025"/>
          </a:xfrm>
        </p:spPr>
        <p:txBody>
          <a:bodyPr/>
          <a:lstStyle>
            <a:lvl1pPr>
              <a:defRPr lang="zh-CN" altLang="en-US" sz="4500" b="1" kern="1200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" name="副标题 2"/>
          <p:cNvSpPr>
            <a:spLocks noGrp="1"/>
          </p:cNvSpPr>
          <p:nvPr>
            <p:ph type="subTitle" idx="1"/>
          </p:nvPr>
        </p:nvSpPr>
        <p:spPr>
          <a:xfrm>
            <a:off x="3782380" y="3645024"/>
            <a:ext cx="4627240" cy="509464"/>
          </a:xfrm>
        </p:spPr>
        <p:txBody>
          <a:bodyPr/>
          <a:lstStyle>
            <a:lvl1pPr marL="0" indent="0" algn="ctr">
              <a:buNone/>
              <a:defRPr lang="zh-CN" altLang="en-US" sz="21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01600" y="-228600"/>
            <a:ext cx="12369800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15"/>
          <p:cNvSpPr txBox="1">
            <a:spLocks noChangeArrowheads="1"/>
          </p:cNvSpPr>
          <p:nvPr/>
        </p:nvSpPr>
        <p:spPr bwMode="auto">
          <a:xfrm>
            <a:off x="11212513" y="6450013"/>
            <a:ext cx="6492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FDACE7-17DE-4335-A49D-504CE8687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01600" y="-228600"/>
            <a:ext cx="12369800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15"/>
          <p:cNvSpPr txBox="1">
            <a:spLocks noChangeArrowheads="1"/>
          </p:cNvSpPr>
          <p:nvPr/>
        </p:nvSpPr>
        <p:spPr bwMode="auto">
          <a:xfrm>
            <a:off x="11212513" y="6450013"/>
            <a:ext cx="6492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FDACE7-17DE-4335-A49D-504CE8687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7248AC-8DF2-496A-A1EC-B061EE36DF3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10541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二、全面理解审核评估内涵形势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AA492-BCA4-481E-A53E-8DBC17BDE4D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三、清醒认识学校目前办学现状形势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6E73D5-D070-4F94-B69E-127A73BB057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四、扎实做好评建工作形势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B373C7-8A9D-4F5C-9C67-DE83F182A0F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五、工作要求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DE9A44-68D6-40E6-8C52-BB01E107619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0" y="62484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任意多边形 4"/>
          <p:cNvSpPr/>
          <p:nvPr/>
        </p:nvSpPr>
        <p:spPr>
          <a:xfrm>
            <a:off x="4540250" y="0"/>
            <a:ext cx="3111500" cy="733425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0" name="直接连接符 5"/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  <a:ln w="28575">
            <a:solidFill>
              <a:srgbClr val="FC6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任意多边形 6"/>
          <p:cNvSpPr/>
          <p:nvPr/>
        </p:nvSpPr>
        <p:spPr>
          <a:xfrm>
            <a:off x="4540250" y="-1587"/>
            <a:ext cx="3111500" cy="1168400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27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9338" y="58738"/>
            <a:ext cx="742950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/>
        </p:nvSpPr>
        <p:spPr>
          <a:xfrm>
            <a:off x="0" y="36576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9" name="直接连接符 6"/>
          <p:cNvCxnSpPr/>
          <p:nvPr/>
        </p:nvCxnSpPr>
        <p:spPr>
          <a:xfrm>
            <a:off x="0" y="4114800"/>
            <a:ext cx="12192000" cy="0"/>
          </a:xfrm>
          <a:prstGeom prst="line">
            <a:avLst/>
          </a:prstGeom>
          <a:ln w="28575">
            <a:solidFill>
              <a:srgbClr val="FC6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任意多边形 7"/>
          <p:cNvSpPr/>
          <p:nvPr/>
        </p:nvSpPr>
        <p:spPr>
          <a:xfrm>
            <a:off x="4540250" y="0"/>
            <a:ext cx="3111500" cy="733425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294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9338" y="58738"/>
            <a:ext cx="742950" cy="71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575" y="2358008"/>
            <a:ext cx="109728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0" y="62484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5"/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6"/>
          <p:cNvSpPr/>
          <p:nvPr/>
        </p:nvSpPr>
        <p:spPr>
          <a:xfrm>
            <a:off x="4057650" y="0"/>
            <a:ext cx="284163" cy="6858000"/>
          </a:xfrm>
          <a:prstGeom prst="rect">
            <a:avLst/>
          </a:pr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7"/>
          <p:cNvSpPr>
            <a:spLocks noChangeArrowheads="1"/>
          </p:cNvSpPr>
          <p:nvPr/>
        </p:nvSpPr>
        <p:spPr bwMode="auto">
          <a:xfrm>
            <a:off x="4876800" y="457200"/>
            <a:ext cx="2003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 纲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TextBox 5"/>
          <p:cNvSpPr txBox="1">
            <a:spLocks noChangeArrowheads="1"/>
          </p:cNvSpPr>
          <p:nvPr/>
        </p:nvSpPr>
        <p:spPr bwMode="auto">
          <a:xfrm>
            <a:off x="5946775" y="4130675"/>
            <a:ext cx="383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四、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扎实做好评建工作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TextBox 6"/>
          <p:cNvSpPr txBox="1">
            <a:spLocks noChangeArrowheads="1"/>
          </p:cNvSpPr>
          <p:nvPr/>
        </p:nvSpPr>
        <p:spPr bwMode="auto">
          <a:xfrm>
            <a:off x="5946775" y="1897063"/>
            <a:ext cx="4410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一 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深刻认识教育发展新形势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5946775" y="2641600"/>
            <a:ext cx="4410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二、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全面理解审核评估内涵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TextBox 11"/>
          <p:cNvSpPr txBox="1">
            <a:spLocks noChangeArrowheads="1"/>
          </p:cNvSpPr>
          <p:nvPr/>
        </p:nvSpPr>
        <p:spPr bwMode="auto">
          <a:xfrm>
            <a:off x="5946775" y="3386138"/>
            <a:ext cx="454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三、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清醒认识学校目前办学现状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32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005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TextBox 5"/>
          <p:cNvSpPr txBox="1">
            <a:spLocks noChangeArrowheads="1"/>
          </p:cNvSpPr>
          <p:nvPr/>
        </p:nvSpPr>
        <p:spPr bwMode="auto">
          <a:xfrm>
            <a:off x="5946775" y="4873625"/>
            <a:ext cx="3832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五、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工作要求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7938"/>
            <a:ext cx="2844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9085B9-67A7-4FBF-9E53-7A591A52141D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7938"/>
            <a:ext cx="3860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7938"/>
            <a:ext cx="2844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>
              <a:defRPr smtClean="0">
                <a:ea typeface="幼圆" panose="02010509060101010101" pitchFamily="49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774C20-A808-4836-B974-C748C0A7BD17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575" y="417513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军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19"/>
          <p:cNvSpPr/>
          <p:nvPr/>
        </p:nvSpPr>
        <p:spPr bwMode="auto">
          <a:xfrm>
            <a:off x="-1286" y="6492065"/>
            <a:ext cx="12192001" cy="366869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20"/>
          <p:cNvSpPr/>
          <p:nvPr/>
        </p:nvSpPr>
        <p:spPr>
          <a:xfrm>
            <a:off x="-1587" y="544513"/>
            <a:ext cx="12192000" cy="2667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21"/>
          <p:cNvSpPr/>
          <p:nvPr/>
        </p:nvSpPr>
        <p:spPr>
          <a:xfrm>
            <a:off x="-1587" y="-46037"/>
            <a:ext cx="12192000" cy="771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TextBox 15"/>
          <p:cNvSpPr txBox="1"/>
          <p:nvPr/>
        </p:nvSpPr>
        <p:spPr>
          <a:xfrm>
            <a:off x="11088688" y="6454775"/>
            <a:ext cx="1392238" cy="438150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 </a:t>
            </a:r>
            <a:fld id="{D353A34C-E2F2-461D-BEF5-59602F16E31D}" type="slidenum">
              <a:rPr kumimoji="0" lang="zh-CN" alt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灯片编号占位符 3"/>
          <p:cNvSpPr txBox="1"/>
          <p:nvPr/>
        </p:nvSpPr>
        <p:spPr>
          <a:xfrm>
            <a:off x="647700" y="6496050"/>
            <a:ext cx="2022475" cy="284163"/>
          </a:xfrm>
          <a:prstGeom prst="rect">
            <a:avLst/>
          </a:prstGeom>
        </p:spPr>
        <p:txBody>
          <a:bodyPr lIns="117226" tIns="58613" rIns="117226" bIns="58613"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厚德励志  博学弘医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378" name="图片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75" y="-14287"/>
            <a:ext cx="654050" cy="56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标题占位符 1"/>
          <p:cNvSpPr>
            <a:spLocks noGrp="1"/>
          </p:cNvSpPr>
          <p:nvPr>
            <p:ph type="title"/>
          </p:nvPr>
        </p:nvSpPr>
        <p:spPr>
          <a:xfrm>
            <a:off x="838200" y="374928"/>
            <a:ext cx="10515600" cy="1325880"/>
          </a:xfrm>
          <a:prstGeom prst="rect">
            <a:avLst/>
          </a:prstGeom>
        </p:spPr>
        <p:txBody>
          <a:bodyPr lIns="117226" tIns="58613" rIns="117226" bIns="58613" rtlCol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8" name="文本占位符 2"/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4476155"/>
          </a:xfrm>
          <a:prstGeom prst="rect">
            <a:avLst/>
          </a:prstGeom>
        </p:spPr>
        <p:txBody>
          <a:bodyPr lIns="117226" tIns="58613" rIns="117226" bIns="58613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7248AC-8DF2-496A-A1EC-B061EE36DF3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10541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二、全面理解审核评估内涵形势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AA492-BCA4-481E-A53E-8DBC17BDE4D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63575" y="417513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smtClean="0"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400800"/>
            <a:ext cx="12192000" cy="460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3" name="TextBox 15"/>
          <p:cNvSpPr txBox="1">
            <a:spLocks noChangeArrowheads="1"/>
          </p:cNvSpPr>
          <p:nvPr/>
        </p:nvSpPr>
        <p:spPr bwMode="auto">
          <a:xfrm>
            <a:off x="11149013" y="6483350"/>
            <a:ext cx="8667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3A1B79-0515-4E30-970C-ECA49229D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" name="组合 9"/>
          <p:cNvGrpSpPr/>
          <p:nvPr userDrawn="1"/>
        </p:nvGrpSpPr>
        <p:grpSpPr>
          <a:xfrm>
            <a:off x="0" y="6407150"/>
            <a:ext cx="12192000" cy="465138"/>
            <a:chOff x="-1769" y="5046410"/>
            <a:chExt cx="12192000" cy="465304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-1769" y="5054351"/>
              <a:ext cx="12192000" cy="457363"/>
            </a:xfrm>
            <a:prstGeom prst="rect">
              <a:avLst/>
            </a:prstGeom>
            <a:solidFill>
              <a:srgbClr val="004E4C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 panose="020B05030401020201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76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15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39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79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19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459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983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523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063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4587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127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667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111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0635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2175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3715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255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779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319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9859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1383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2922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4628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5986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7494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9034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0574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2114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3638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5178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6718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8242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9782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1322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2846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4385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5830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7370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8910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0434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1974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3514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5038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6577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81178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9641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1181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2721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4356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5896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7420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8960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80500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2024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3564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5104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628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88167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9707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124769" y="5046410"/>
              <a:ext cx="65087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2692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94216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95756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97296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8820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00359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01899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03423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04963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06503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0804344" y="5046410"/>
              <a:ext cx="65087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09567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11075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12615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14155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15679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17219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18759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20283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1588" y="6308725"/>
            <a:ext cx="12188825" cy="98425"/>
          </a:xfrm>
          <a:prstGeom prst="rect">
            <a:avLst/>
          </a:prstGeom>
          <a:solidFill>
            <a:srgbClr val="004E4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1588" y="0"/>
            <a:ext cx="12188825" cy="169863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1588" y="169863"/>
            <a:ext cx="12188825" cy="150813"/>
          </a:xfrm>
          <a:prstGeom prst="rect">
            <a:avLst/>
          </a:prstGeom>
          <a:solidFill>
            <a:srgbClr val="004E4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4" name="Rectangle 12"/>
          <p:cNvSpPr>
            <a:spLocks noChangeArrowheads="1"/>
          </p:cNvSpPr>
          <p:nvPr/>
        </p:nvSpPr>
        <p:spPr bwMode="auto">
          <a:xfrm>
            <a:off x="1588" y="231775"/>
            <a:ext cx="12188825" cy="26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椭圆 11"/>
          <p:cNvSpPr>
            <a:spLocks noChangeArrowheads="1"/>
          </p:cNvSpPr>
          <p:nvPr/>
        </p:nvSpPr>
        <p:spPr bwMode="auto">
          <a:xfrm>
            <a:off x="11356975" y="6438900"/>
            <a:ext cx="360363" cy="360363"/>
          </a:xfrm>
          <a:prstGeom prst="ellipse">
            <a:avLst/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6" name="TextBox 15"/>
          <p:cNvSpPr txBox="1">
            <a:spLocks noChangeArrowheads="1"/>
          </p:cNvSpPr>
          <p:nvPr/>
        </p:nvSpPr>
        <p:spPr bwMode="auto">
          <a:xfrm>
            <a:off x="11212513" y="6450013"/>
            <a:ext cx="6492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CB5922-767D-478A-8DA2-AF970E403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2400" b="1" dirty="0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63575" y="417513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smtClean="0"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400800"/>
            <a:ext cx="12192000" cy="460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3" name="TextBox 15"/>
          <p:cNvSpPr txBox="1">
            <a:spLocks noChangeArrowheads="1"/>
          </p:cNvSpPr>
          <p:nvPr/>
        </p:nvSpPr>
        <p:spPr bwMode="auto">
          <a:xfrm>
            <a:off x="11149013" y="6483350"/>
            <a:ext cx="8667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3A1B79-0515-4E30-970C-ECA49229D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" name="组合 9"/>
          <p:cNvGrpSpPr/>
          <p:nvPr userDrawn="1"/>
        </p:nvGrpSpPr>
        <p:grpSpPr>
          <a:xfrm>
            <a:off x="0" y="6407150"/>
            <a:ext cx="12192000" cy="465138"/>
            <a:chOff x="-1769" y="5046410"/>
            <a:chExt cx="12192000" cy="465304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-1769" y="5054351"/>
              <a:ext cx="12192000" cy="457363"/>
            </a:xfrm>
            <a:prstGeom prst="rect">
              <a:avLst/>
            </a:prstGeom>
            <a:solidFill>
              <a:srgbClr val="004E4C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 panose="020B05030401020201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76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15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39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79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19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459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983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523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063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4587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127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667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111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0635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2175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3715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255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779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319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9859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1383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2922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4628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5986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7494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9034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0574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2114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3638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5178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6718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8242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9782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1322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2846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4385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5830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7370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8910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0434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1974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3514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5038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6577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81178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9641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1181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2721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4356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5896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7420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8960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80500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2024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3564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5104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628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88167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9707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124769" y="5046410"/>
              <a:ext cx="65087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2692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94216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95756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97296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8820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00359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01899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03423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04963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06503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0804344" y="5046410"/>
              <a:ext cx="65087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09567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11075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12615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14155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15679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17219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18759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20283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1588" y="6308725"/>
            <a:ext cx="12188825" cy="98425"/>
          </a:xfrm>
          <a:prstGeom prst="rect">
            <a:avLst/>
          </a:prstGeom>
          <a:solidFill>
            <a:srgbClr val="004E4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1588" y="0"/>
            <a:ext cx="12188825" cy="169863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1588" y="169863"/>
            <a:ext cx="12188825" cy="150813"/>
          </a:xfrm>
          <a:prstGeom prst="rect">
            <a:avLst/>
          </a:prstGeom>
          <a:solidFill>
            <a:srgbClr val="004E4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4" name="Rectangle 12"/>
          <p:cNvSpPr>
            <a:spLocks noChangeArrowheads="1"/>
          </p:cNvSpPr>
          <p:nvPr/>
        </p:nvSpPr>
        <p:spPr bwMode="auto">
          <a:xfrm>
            <a:off x="1588" y="231775"/>
            <a:ext cx="12188825" cy="26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椭圆 11"/>
          <p:cNvSpPr>
            <a:spLocks noChangeArrowheads="1"/>
          </p:cNvSpPr>
          <p:nvPr/>
        </p:nvSpPr>
        <p:spPr bwMode="auto">
          <a:xfrm>
            <a:off x="11356975" y="6438900"/>
            <a:ext cx="360363" cy="360363"/>
          </a:xfrm>
          <a:prstGeom prst="ellipse">
            <a:avLst/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6" name="TextBox 15"/>
          <p:cNvSpPr txBox="1">
            <a:spLocks noChangeArrowheads="1"/>
          </p:cNvSpPr>
          <p:nvPr/>
        </p:nvSpPr>
        <p:spPr bwMode="auto">
          <a:xfrm>
            <a:off x="11212513" y="6450013"/>
            <a:ext cx="6492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CB5922-767D-478A-8DA2-AF970E403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2400" b="1" dirty="0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5084445" y="5949950"/>
            <a:ext cx="1957070" cy="5746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2026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132205" y="21590"/>
            <a:ext cx="9608185" cy="340741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广西科技成果登记线上系统填写说明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294505" y="3617913"/>
            <a:ext cx="3536950" cy="5095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广西医科大学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科技处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370" y="2564765"/>
            <a:ext cx="9730105" cy="3705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3570" y="40449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一、基础理论成果</a:t>
            </a:r>
            <a:endParaRPr lang="zh-CN" altLang="en-US" sz="28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92646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（八）附件材料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7125" y="1556385"/>
            <a:ext cx="9704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各级科技计划项目成果登记，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附件材料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上传项目结题证书，成果产出（如论文）材料不需上传。以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国家自然科学基金资助项目准予结题通知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为凭据登记，附件材料还需上传项目计划书（盖章版本）。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3140710"/>
            <a:ext cx="11534775" cy="31146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3570" y="40449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二、应用技术类成果</a:t>
            </a:r>
            <a:endParaRPr lang="zh-CN" altLang="en-US" sz="28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92646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（一）立项状况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1860" y="1556385"/>
            <a:ext cx="99853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以专利等知识产权证书作为凭证办理登记，如该知识产权无科技计划项目支持，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立项状况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自选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课题来源单位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课题立项名称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课题立项编号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不需填写，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经费实际投入额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自有资金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填写金额。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570" y="40449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二、应用技术类成果</a:t>
            </a:r>
            <a:endParaRPr lang="zh-CN" altLang="en-US" sz="28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92646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（二）知识产权状况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1860" y="1556385"/>
            <a:ext cx="101365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各级科技计划项目取得专利证书等科技成果凭证的，原则上以专利证书作为凭证办理登记，未取得的才以验收证书（报告）作为凭证办理登记。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以验收证书（报告）为凭证办理登记，如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知识产权状况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填写该项目取得的专利等知识产权状况，则不能再以该专利等知识产权证书为凭证办理登记，否则视为重复登记。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3860800"/>
            <a:ext cx="12192000" cy="228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623570" y="1412875"/>
            <a:ext cx="11033125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000">
              <a:solidFill>
                <a:schemeClr val="tx1"/>
              </a:solidFill>
            </a:endParaRPr>
          </a:p>
          <a:p>
            <a:endParaRPr lang="zh-CN" altLang="en-US" sz="4000">
              <a:solidFill>
                <a:schemeClr val="tx1"/>
              </a:solidFill>
            </a:endParaRPr>
          </a:p>
          <a:p>
            <a:pPr algn="ctr"/>
            <a:r>
              <a:rPr lang="zh-CN" altLang="en-US" sz="44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科技处科研成果与转化科</a:t>
            </a:r>
            <a:endParaRPr lang="zh-CN" altLang="en-US" sz="44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4000">
              <a:solidFill>
                <a:schemeClr val="tx1"/>
              </a:solidFill>
            </a:endParaRPr>
          </a:p>
          <a:p>
            <a:pPr algn="r"/>
            <a:endParaRPr lang="zh-CN" altLang="en-US" sz="3200">
              <a:solidFill>
                <a:schemeClr val="tx1"/>
              </a:solidFill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                                                      </a:t>
            </a:r>
            <a:r>
              <a:rPr lang="zh-CN" altLang="en-US" sz="3200">
                <a:solidFill>
                  <a:schemeClr val="tx1"/>
                </a:solidFill>
              </a:rPr>
              <a:t>地址：综合楼</a:t>
            </a:r>
            <a:r>
              <a:rPr lang="en-US" altLang="zh-CN" sz="3200">
                <a:solidFill>
                  <a:schemeClr val="tx1"/>
                </a:solidFill>
              </a:rPr>
              <a:t>1204</a:t>
            </a:r>
            <a:r>
              <a:rPr lang="zh-CN" altLang="en-US" sz="3200">
                <a:solidFill>
                  <a:schemeClr val="tx1"/>
                </a:solidFill>
              </a:rPr>
              <a:t>办公室</a:t>
            </a:r>
            <a:endParaRPr lang="en-US" altLang="zh-CN" sz="3200">
              <a:solidFill>
                <a:schemeClr val="tx1"/>
              </a:solidFill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                                        </a:t>
            </a:r>
            <a:r>
              <a:rPr lang="zh-CN" altLang="en-US" sz="3200">
                <a:solidFill>
                  <a:schemeClr val="tx1"/>
                </a:solidFill>
              </a:rPr>
              <a:t>联系人：梁文博</a:t>
            </a:r>
            <a:endParaRPr lang="zh-CN" altLang="en-US" sz="3200">
              <a:solidFill>
                <a:schemeClr val="tx1"/>
              </a:solidFill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                                                </a:t>
            </a:r>
            <a:r>
              <a:rPr lang="zh-CN" altLang="en-US" sz="3200">
                <a:solidFill>
                  <a:schemeClr val="tx1"/>
                </a:solidFill>
              </a:rPr>
              <a:t>电话：</a:t>
            </a:r>
            <a:r>
              <a:rPr lang="en-US" altLang="zh-CN" sz="3200">
                <a:solidFill>
                  <a:schemeClr val="tx1"/>
                </a:solidFill>
              </a:rPr>
              <a:t>0771-5398676</a:t>
            </a:r>
            <a:endParaRPr lang="en-US" altLang="zh-CN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2277110"/>
            <a:ext cx="10470515" cy="40519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5325" y="405765"/>
            <a:ext cx="10392410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2800"/>
              </a:lnSpc>
            </a:pPr>
            <a:r>
              <a:rPr lang="en-US" sz="2000" b="1">
                <a:solidFill>
                  <a:srgbClr val="4574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根据您所登记的科技成果</a:t>
            </a:r>
            <a:r>
              <a:rPr lang="en-US" sz="2000" b="1">
                <a:solidFill>
                  <a:srgbClr val="005F7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类型，选择相应的科技成果登记表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• </a:t>
            </a: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应用技术成果</a:t>
            </a:r>
            <a:r>
              <a: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登记凭据包括：专利证书、软件著作权证书、标准证明、科技成果评价证书（报告）等。各级科技计划项目未取得上述科技成果凭证的，以验收证书（报告）作为凭证办理登记。</a:t>
            </a:r>
            <a:endParaRPr lang="zh-CN" alt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• </a:t>
            </a: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基础理论成果</a:t>
            </a:r>
            <a:r>
              <a: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登记凭据包括：各级自然科学基金项目结题证书、科技成果评价证书（报告）等。</a:t>
            </a:r>
            <a:endParaRPr lang="zh-CN" alt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• </a:t>
            </a: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软科学成果</a:t>
            </a:r>
            <a:r>
              <a: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登记凭据包括：县级以上社会科学研究项目结题证书。</a:t>
            </a:r>
            <a:endParaRPr lang="zh-CN" alt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570" y="40449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一、基础理论成果</a:t>
            </a:r>
            <a:endParaRPr lang="zh-CN" altLang="en-US" sz="28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7890" y="476250"/>
            <a:ext cx="4057650" cy="56102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3570" y="1196340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（一）基础信息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3615" y="2060575"/>
            <a:ext cx="5309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成果登记属性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推荐单位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广西壮族自治区教育厅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570" y="40449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一、基础理论成果</a:t>
            </a:r>
            <a:endParaRPr lang="zh-CN" altLang="en-US" sz="28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570" y="1196340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（二）成果概况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5325" y="2060575"/>
            <a:ext cx="5309870" cy="1822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27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成果水平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：一般选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未评价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，其他选项须出具相应的证明材料。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合作形式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：如项目计划书中没有合作单位，请选择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独立研究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3315" y="476250"/>
            <a:ext cx="5673725" cy="5487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570" y="40449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一、基础理论成果</a:t>
            </a:r>
            <a:endParaRPr lang="zh-CN" altLang="en-US" sz="28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92646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（三）立项情况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412240"/>
            <a:ext cx="11281410" cy="49009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31540" y="1844675"/>
            <a:ext cx="746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课题来源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：科技厅、教育厅的科技项目，勾选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地方计划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47415" y="3356610"/>
            <a:ext cx="7468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课题来源单位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：国家自然科学基金项目填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国家自然科学基金委员会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，科技厅项目填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广西壮族自治区科学技术厅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59785" y="4652645"/>
            <a:ext cx="7468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经费实际投入额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：国家自然科学基金项目在【国家投入】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填写金额；科技厅、教育厅项目在【地方投入】</a:t>
            </a:r>
            <a:r>
              <a:rPr lang="en-US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【省级投入】填写金额。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80" y="1772285"/>
            <a:ext cx="11969115" cy="39204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3570" y="40449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一、基础理论成果</a:t>
            </a:r>
            <a:endParaRPr lang="zh-CN" altLang="en-US" sz="28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92646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（四）评价情况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59785" y="2489835"/>
            <a:ext cx="74682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评价单位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：国家自然科学基金项目，填国家自然科学基金委员会，科技厅项目，填广西壮族自治区科学技术厅。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1484630"/>
            <a:ext cx="12059285" cy="4972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3570" y="40449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一、基础理论成果</a:t>
            </a:r>
            <a:endParaRPr lang="zh-CN" altLang="en-US" sz="28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92646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（五）成果完成单位情况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75685" y="1844675"/>
            <a:ext cx="7468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第一完成单位名称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广西医科大学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5685" y="4796790"/>
            <a:ext cx="7468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成果合作完成单位情况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填项目计划书上的合作单位，如没有该处留空。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570" y="40449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一、基础理论成果</a:t>
            </a:r>
            <a:endParaRPr lang="zh-CN" altLang="en-US" sz="28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92646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（六）成果完成人员名单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7125" y="1556385"/>
            <a:ext cx="9704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成果完成人员名单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应与结题证书、验收报告上完成人员名单一致（包括姓名、顺序）。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以国家自然科学基金项目结题证书为凭据登记，因结题证书上不体现完成人员名单，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成果完成人员名单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应与项目计划书中主要成员名单一致（包括姓名、顺序）。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4231640"/>
            <a:ext cx="12118975" cy="183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570" y="40449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74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一、基础理论成果</a:t>
            </a:r>
            <a:endParaRPr lang="zh-CN" altLang="en-US" sz="2800" b="1">
              <a:solidFill>
                <a:srgbClr val="4574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926465"/>
            <a:ext cx="484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（七）评价委员会名单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7125" y="1786255"/>
            <a:ext cx="9704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以验收报告为凭证登记，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评价委员会名单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填写验收报告中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验收专家组名单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以结题证书为凭证登记，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评价委员会名单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不需填写。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60800"/>
            <a:ext cx="12216765" cy="185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WPS 演示</Application>
  <PresentationFormat>宽屏</PresentationFormat>
  <Paragraphs>98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Euphemia</vt:lpstr>
      <vt:lpstr>Calibri</vt:lpstr>
      <vt:lpstr>Impact</vt:lpstr>
      <vt:lpstr>幼圆</vt:lpstr>
      <vt:lpstr>Franklin Gothic Medium</vt:lpstr>
      <vt:lpstr>黑体</vt:lpstr>
      <vt:lpstr>DejaVu Math TeX Gyre</vt:lpstr>
      <vt:lpstr>Noto Sans SC</vt:lpstr>
      <vt:lpstr>微软雅黑 Light</vt:lpstr>
      <vt:lpstr>默认设计模板</vt:lpstr>
      <vt:lpstr>1_默认设计模板</vt:lpstr>
      <vt:lpstr>广西科技成果登记线上系统填写说明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梁文博</cp:lastModifiedBy>
  <cp:revision>617</cp:revision>
  <dcterms:created xsi:type="dcterms:W3CDTF">2016-03-30T01:52:00Z</dcterms:created>
  <dcterms:modified xsi:type="dcterms:W3CDTF">2026-03-13T09:19:36Z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DA2E2FE1E14446F7B7FCC394563CE1AC_13</vt:lpwstr>
  </property>
</Properties>
</file>