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3"/>
  </p:sldMasterIdLst>
  <p:notesMasterIdLst>
    <p:notesMasterId r:id="rId6"/>
  </p:notesMasterIdLst>
  <p:handoutMasterIdLst>
    <p:handoutMasterId r:id="rId19"/>
  </p:handoutMasterIdLst>
  <p:sldIdLst>
    <p:sldId id="261" r:id="rId4"/>
    <p:sldId id="852" r:id="rId5"/>
    <p:sldId id="662" r:id="rId7"/>
    <p:sldId id="744" r:id="rId8"/>
    <p:sldId id="842" r:id="rId9"/>
    <p:sldId id="843" r:id="rId10"/>
    <p:sldId id="844" r:id="rId11"/>
    <p:sldId id="845" r:id="rId12"/>
    <p:sldId id="846" r:id="rId13"/>
    <p:sldId id="847" r:id="rId14"/>
    <p:sldId id="848" r:id="rId15"/>
    <p:sldId id="849" r:id="rId16"/>
    <p:sldId id="853" r:id="rId17"/>
    <p:sldId id="864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0000"/>
    <a:srgbClr val="A8A8A8"/>
    <a:srgbClr val="EBEBEB"/>
    <a:srgbClr val="A5300F"/>
    <a:srgbClr val="D55816"/>
    <a:srgbClr val="FFFFFF"/>
    <a:srgbClr val="1C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/>
    <p:restoredTop sz="89358"/>
  </p:normalViewPr>
  <p:slideViewPr>
    <p:cSldViewPr showGuides="1">
      <p:cViewPr varScale="1">
        <p:scale>
          <a:sx n="53" d="100"/>
          <a:sy n="53" d="100"/>
        </p:scale>
        <p:origin x="468" y="48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0"/>
      <dgm:spPr/>
    </dgm:pt>
    <dgm:pt modelId="{3F25DA44-7F3E-4C17-A40B-7F663FDBEA65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填写好的</a:t>
          </a:r>
          <a:r>
            <a:rPr lang="zh-CN" altLang="en-US"/>
            <a:t>登记表交到科技处（一式两份，麻绳装订）</a:t>
          </a:r>
          <a:r>
            <a:rPr lang="zh-CN" altLang="en-US"/>
            <a:t/>
          </a:r>
          <a:endParaRPr lang="zh-CN" altLang="en-US"/>
        </a:p>
      </dgm:t>
    </dgm:pt>
    <dgm:pt modelId="{EE9066D1-3403-4469-8E8C-0D40A82430F2}" cxnId="{F346D05D-16BE-46F0-BAD4-21733D04DA14}" type="parTrans">
      <dgm:prSet/>
      <dgm:spPr/>
    </dgm:pt>
    <dgm:pt modelId="{8EC5AF5E-9C9F-410A-A755-A3EA5186F948}" cxnId="{F346D05D-16BE-46F0-BAD4-21733D04DA14}" type="sibTrans">
      <dgm:prSet/>
      <dgm:spPr/>
      <dgm:t>
        <a:bodyPr/>
        <a:p>
          <a:endParaRPr lang="zh-CN" altLang="en-US"/>
        </a:p>
      </dgm:t>
    </dgm:pt>
    <dgm:pt modelId="{2E2F4D3A-969C-4DB2-9FA9-5C4A40369351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科技处收到登记表后统一到学校、教育厅进行盖章</a:t>
          </a:r>
          <a:r>
            <a:rPr lang="zh-CN" altLang="en-US"/>
            <a:t/>
          </a:r>
          <a:endParaRPr lang="zh-CN" altLang="en-US"/>
        </a:p>
      </dgm:t>
    </dgm:pt>
    <dgm:pt modelId="{1E934BFE-4D40-486C-8784-F698A10C4CF5}" cxnId="{60911EE1-0D9A-4A65-B6D8-B30B9900665E}" type="parTrans">
      <dgm:prSet/>
      <dgm:spPr/>
    </dgm:pt>
    <dgm:pt modelId="{EC1AFF77-9232-4EEB-95CB-85CEAB3B1FC0}" cxnId="{60911EE1-0D9A-4A65-B6D8-B30B9900665E}" type="sibTrans">
      <dgm:prSet/>
      <dgm:spPr/>
      <dgm:t>
        <a:bodyPr/>
        <a:p>
          <a:endParaRPr lang="zh-CN" altLang="en-US"/>
        </a:p>
      </dgm:t>
    </dgm:pt>
    <dgm:pt modelId="{37B86CFA-59B5-46FA-8A6B-9FB187CE14D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科技处将盖好的材料拿到科技情报所进行登记</a:t>
          </a:r>
          <a:r>
            <a:rPr lang="zh-CN" altLang="en-US"/>
            <a:t/>
          </a:r>
          <a:endParaRPr lang="zh-CN" altLang="en-US"/>
        </a:p>
      </dgm:t>
    </dgm:pt>
    <dgm:pt modelId="{9DABF4F3-A9E6-40B1-A863-AC9409CC14BB}" cxnId="{3EEA221D-66E1-49C9-99E5-A76091B2081C}" type="parTrans">
      <dgm:prSet/>
      <dgm:spPr/>
    </dgm:pt>
    <dgm:pt modelId="{18EFF3C3-47F9-402B-A3F3-E9310EA281B4}" cxnId="{3EEA221D-66E1-49C9-99E5-A76091B2081C}" type="sibTrans">
      <dgm:prSet/>
      <dgm:spPr/>
    </dgm:pt>
    <dgm:pt modelId="{98DE4502-BE29-46C3-8E43-0777C242865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登记后获得成果登记号，并逐一通知各项目联系人进行系统填报</a:t>
          </a:r>
          <a:endParaRPr lang="zh-CN"/>
        </a:p>
      </dgm:t>
    </dgm:pt>
    <dgm:pt modelId="{627259FB-FECE-4519-9F2E-39F2C9DC7F0F}" cxnId="{00439BCC-0118-4B83-970A-D51F0C154DA5}" type="parTrans">
      <dgm:prSet/>
      <dgm:spPr/>
    </dgm:pt>
    <dgm:pt modelId="{EE9A7AFB-3DAF-492F-BBB0-88F1D7E99542}" cxnId="{00439BCC-0118-4B83-970A-D51F0C154DA5}" type="sibTrans">
      <dgm:prSet/>
      <dgm:spPr/>
    </dgm:pt>
    <dgm:pt modelId="{4B5A12B2-B782-4251-B6D7-6B035C840AB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填报完毕后，等待情报所审核，审核通过后等待科技厅公示，公示</a:t>
          </a:r>
          <a:r>
            <a:rPr lang="en-US" altLang="zh-CN"/>
            <a:t>30</a:t>
          </a:r>
          <a:r>
            <a:rPr lang="zh-CN" altLang="en-US"/>
            <a:t>天后方可获得证书</a:t>
          </a:r>
          <a:r>
            <a:rPr lang="zh-CN" altLang="en-US"/>
            <a:t/>
          </a:r>
          <a:endParaRPr lang="zh-CN" altLang="en-US"/>
        </a:p>
      </dgm:t>
    </dgm:pt>
    <dgm:pt modelId="{6E51402B-F134-4571-A372-4B1CA2E9056A}" cxnId="{5CC6817D-8F33-4DFC-AFDE-4C25C92F4535}" type="parTrans">
      <dgm:prSet/>
      <dgm:spPr/>
    </dgm:pt>
    <dgm:pt modelId="{3E155CC4-67FD-42A9-AB03-AC8E722A8A8A}" cxnId="{5CC6817D-8F33-4DFC-AFDE-4C25C92F4535}" type="sibTrans">
      <dgm:prSet/>
      <dgm:spPr/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5">
        <dgm:presLayoutVars>
          <dgm:bulletEnabled val="1"/>
        </dgm:presLayoutVars>
      </dgm:prSet>
      <dgm:spPr/>
    </dgm:pt>
    <dgm:pt modelId="{8A5CF0CE-3323-464D-9C63-05C1BDB053F5}" type="pres">
      <dgm:prSet presAssocID="{8EC5AF5E-9C9F-410A-A755-A3EA5186F948}" presName="sibTrans" presStyleLbl="sibTrans2D1" presStyleIdx="0" presStyleCnt="4"/>
      <dgm:spPr/>
    </dgm:pt>
    <dgm:pt modelId="{5FA465F6-7607-499F-BFB2-52F4E071FB67}" type="pres">
      <dgm:prSet presAssocID="{8EC5AF5E-9C9F-410A-A755-A3EA5186F948}" presName="connectorText" presStyleCnt="0"/>
      <dgm:spPr/>
    </dgm:pt>
    <dgm:pt modelId="{552FB8E7-A5FB-4CC3-94C3-CE0BDF19F9F1}" type="pres">
      <dgm:prSet presAssocID="{2E2F4D3A-969C-4DB2-9FA9-5C4A40369351}" presName="node" presStyleLbl="node1" presStyleIdx="1" presStyleCnt="5">
        <dgm:presLayoutVars>
          <dgm:bulletEnabled val="1"/>
        </dgm:presLayoutVars>
      </dgm:prSet>
      <dgm:spPr/>
    </dgm:pt>
    <dgm:pt modelId="{353C3794-50AA-4D44-83C9-CE28317C3317}" type="pres">
      <dgm:prSet presAssocID="{EC1AFF77-9232-4EEB-95CB-85CEAB3B1FC0}" presName="sibTrans" presStyleLbl="sibTrans2D1" presStyleIdx="1" presStyleCnt="4"/>
      <dgm:spPr/>
    </dgm:pt>
    <dgm:pt modelId="{5AFF040D-0639-4120-9E39-DA822CF9F321}" type="pres">
      <dgm:prSet presAssocID="{EC1AFF77-9232-4EEB-95CB-85CEAB3B1FC0}" presName="connectorText" presStyleCnt="0"/>
      <dgm:spPr/>
    </dgm:pt>
    <dgm:pt modelId="{A1E15D63-E1FF-4A28-A04F-A2B65927BC31}" type="pres">
      <dgm:prSet presAssocID="{37B86CFA-59B5-46FA-8A6B-9FB187CE14DF}" presName="node" presStyleLbl="node1" presStyleIdx="2" presStyleCnt="5">
        <dgm:presLayoutVars>
          <dgm:bulletEnabled val="1"/>
        </dgm:presLayoutVars>
      </dgm:prSet>
      <dgm:spPr/>
    </dgm:pt>
    <dgm:pt modelId="{5CCF40E9-1077-44E6-8736-D597DD733138}" type="pres">
      <dgm:prSet presAssocID="{18EFF3C3-47F9-402B-A3F3-E9310EA281B4}" presName="sibTrans" presStyleLbl="sibTrans2D1" presStyleIdx="2" presStyleCnt="4"/>
      <dgm:spPr/>
    </dgm:pt>
    <dgm:pt modelId="{2A518B0B-6CFF-4CAA-A595-AF0ED39CABF7}" type="pres">
      <dgm:prSet presAssocID="{18EFF3C3-47F9-402B-A3F3-E9310EA281B4}" presName="connectorText" presStyleCnt="0"/>
      <dgm:spPr/>
    </dgm:pt>
    <dgm:pt modelId="{2ED180E4-8F0E-4193-9A1C-1B28AC48C79B}" type="pres">
      <dgm:prSet presAssocID="{98DE4502-BE29-46C3-8E43-0777C2428653}" presName="node" presStyleLbl="node1" presStyleIdx="3" presStyleCnt="5">
        <dgm:presLayoutVars>
          <dgm:bulletEnabled val="1"/>
        </dgm:presLayoutVars>
      </dgm:prSet>
      <dgm:spPr/>
    </dgm:pt>
    <dgm:pt modelId="{F716A879-2CFE-4269-99CA-5D85B7D25B24}" type="pres">
      <dgm:prSet presAssocID="{EE9A7AFB-3DAF-492F-BBB0-88F1D7E99542}" presName="sibTrans" presStyleLbl="sibTrans2D1" presStyleIdx="3" presStyleCnt="4"/>
      <dgm:spPr/>
    </dgm:pt>
    <dgm:pt modelId="{43735EC3-1215-47B9-9076-6BBF0FF6D026}" type="pres">
      <dgm:prSet presAssocID="{EE9A7AFB-3DAF-492F-BBB0-88F1D7E99542}" presName="connectorText" presStyleCnt="0"/>
      <dgm:spPr/>
    </dgm:pt>
    <dgm:pt modelId="{99E99774-F82F-4C09-A880-03A010CAE8DA}" type="pres">
      <dgm:prSet presAssocID="{4B5A12B2-B782-4251-B6D7-6B035C840AB6}" presName="node" presStyleLbl="node1" presStyleIdx="4" presStyleCnt="5">
        <dgm:presLayoutVars>
          <dgm:bulletEnabled val="1"/>
        </dgm:presLayoutVars>
      </dgm:prSet>
      <dgm:spPr/>
    </dgm:pt>
  </dgm:ptLst>
  <dgm:cxnLst>
    <dgm:cxn modelId="{F346D05D-16BE-46F0-BAD4-21733D04DA14}" srcId="{8EB1D179-D23D-41D4-AEEF-E4B9FEB06903}" destId="{3F25DA44-7F3E-4C17-A40B-7F663FDBEA65}" srcOrd="0" destOrd="0" parTransId="{EE9066D1-3403-4469-8E8C-0D40A82430F2}" sibTransId="{8EC5AF5E-9C9F-410A-A755-A3EA5186F948}"/>
    <dgm:cxn modelId="{60911EE1-0D9A-4A65-B6D8-B30B9900665E}" srcId="{8EB1D179-D23D-41D4-AEEF-E4B9FEB06903}" destId="{2E2F4D3A-969C-4DB2-9FA9-5C4A40369351}" srcOrd="1" destOrd="0" parTransId="{1E934BFE-4D40-486C-8784-F698A10C4CF5}" sibTransId="{EC1AFF77-9232-4EEB-95CB-85CEAB3B1FC0}"/>
    <dgm:cxn modelId="{3EEA221D-66E1-49C9-99E5-A76091B2081C}" srcId="{8EB1D179-D23D-41D4-AEEF-E4B9FEB06903}" destId="{37B86CFA-59B5-46FA-8A6B-9FB187CE14DF}" srcOrd="2" destOrd="0" parTransId="{9DABF4F3-A9E6-40B1-A863-AC9409CC14BB}" sibTransId="{18EFF3C3-47F9-402B-A3F3-E9310EA281B4}"/>
    <dgm:cxn modelId="{00439BCC-0118-4B83-970A-D51F0C154DA5}" srcId="{8EB1D179-D23D-41D4-AEEF-E4B9FEB06903}" destId="{98DE4502-BE29-46C3-8E43-0777C2428653}" srcOrd="3" destOrd="0" parTransId="{627259FB-FECE-4519-9F2E-39F2C9DC7F0F}" sibTransId="{EE9A7AFB-3DAF-492F-BBB0-88F1D7E99542}"/>
    <dgm:cxn modelId="{5CC6817D-8F33-4DFC-AFDE-4C25C92F4535}" srcId="{8EB1D179-D23D-41D4-AEEF-E4B9FEB06903}" destId="{4B5A12B2-B782-4251-B6D7-6B035C840AB6}" srcOrd="4" destOrd="0" parTransId="{6E51402B-F134-4571-A372-4B1CA2E9056A}" sibTransId="{3E155CC4-67FD-42A9-AB03-AC8E722A8A8A}"/>
    <dgm:cxn modelId="{E6840B92-D84B-44E8-BDA8-94AC628459E5}" type="presOf" srcId="{8EB1D179-D23D-41D4-AEEF-E4B9FEB06903}" destId="{BF708676-7EFC-4C81-9D3A-3E677EAC1C7B}" srcOrd="0" destOrd="0" presId="urn:microsoft.com/office/officeart/2005/8/layout/process1"/>
    <dgm:cxn modelId="{1C6EE3F8-7222-4DBB-99D2-6BA10D328AC8}" type="presParOf" srcId="{BF708676-7EFC-4C81-9D3A-3E677EAC1C7B}" destId="{111DEAC9-5D4C-4A6A-A44E-082A26F60596}" srcOrd="0" destOrd="0" presId="urn:microsoft.com/office/officeart/2005/8/layout/process1"/>
    <dgm:cxn modelId="{FD642CA7-1602-4E73-83AA-B3508E9E7631}" type="presOf" srcId="{3F25DA44-7F3E-4C17-A40B-7F663FDBEA65}" destId="{111DEAC9-5D4C-4A6A-A44E-082A26F60596}" srcOrd="0" destOrd="0" presId="urn:microsoft.com/office/officeart/2005/8/layout/process1"/>
    <dgm:cxn modelId="{4A3A8190-FDB2-401D-A54C-4628B46D3C82}" type="presParOf" srcId="{BF708676-7EFC-4C81-9D3A-3E677EAC1C7B}" destId="{8A5CF0CE-3323-464D-9C63-05C1BDB053F5}" srcOrd="1" destOrd="0" presId="urn:microsoft.com/office/officeart/2005/8/layout/process1"/>
    <dgm:cxn modelId="{0F06E5B7-B7D1-4E32-9E3F-710E96C73E50}" type="presOf" srcId="{8EC5AF5E-9C9F-410A-A755-A3EA5186F948}" destId="{8A5CF0CE-3323-464D-9C63-05C1BDB053F5}" srcOrd="0" destOrd="0" presId="urn:microsoft.com/office/officeart/2005/8/layout/process1"/>
    <dgm:cxn modelId="{8FF1F18E-149C-47B9-8C94-86D8FCC64019}" type="presParOf" srcId="{8A5CF0CE-3323-464D-9C63-05C1BDB053F5}" destId="{5FA465F6-7607-499F-BFB2-52F4E071FB67}" srcOrd="0" destOrd="1" presId="urn:microsoft.com/office/officeart/2005/8/layout/process1"/>
    <dgm:cxn modelId="{EFEF6A74-C414-4B13-A3AE-0C349A0E84F7}" type="presOf" srcId="{8EC5AF5E-9C9F-410A-A755-A3EA5186F948}" destId="{5FA465F6-7607-499F-BFB2-52F4E071FB67}" srcOrd="1" destOrd="0" presId="urn:microsoft.com/office/officeart/2005/8/layout/process1"/>
    <dgm:cxn modelId="{D53F538C-6056-4A57-BDAB-5314FFA1F4B1}" type="presParOf" srcId="{BF708676-7EFC-4C81-9D3A-3E677EAC1C7B}" destId="{552FB8E7-A5FB-4CC3-94C3-CE0BDF19F9F1}" srcOrd="2" destOrd="0" presId="urn:microsoft.com/office/officeart/2005/8/layout/process1"/>
    <dgm:cxn modelId="{EB156BC0-B397-4416-906C-1292D70CA090}" type="presOf" srcId="{2E2F4D3A-969C-4DB2-9FA9-5C4A40369351}" destId="{552FB8E7-A5FB-4CC3-94C3-CE0BDF19F9F1}" srcOrd="0" destOrd="0" presId="urn:microsoft.com/office/officeart/2005/8/layout/process1"/>
    <dgm:cxn modelId="{ECEE8983-812B-4972-BA05-F2E3C6D0E1BB}" type="presParOf" srcId="{BF708676-7EFC-4C81-9D3A-3E677EAC1C7B}" destId="{353C3794-50AA-4D44-83C9-CE28317C3317}" srcOrd="3" destOrd="0" presId="urn:microsoft.com/office/officeart/2005/8/layout/process1"/>
    <dgm:cxn modelId="{8D9DA644-9DF2-43C8-8F0D-4D250E44790A}" type="presOf" srcId="{EC1AFF77-9232-4EEB-95CB-85CEAB3B1FC0}" destId="{353C3794-50AA-4D44-83C9-CE28317C3317}" srcOrd="0" destOrd="0" presId="urn:microsoft.com/office/officeart/2005/8/layout/process1"/>
    <dgm:cxn modelId="{0F43D94C-8FF6-4B2A-82B1-3230DB7B1565}" type="presParOf" srcId="{353C3794-50AA-4D44-83C9-CE28317C3317}" destId="{5AFF040D-0639-4120-9E39-DA822CF9F321}" srcOrd="0" destOrd="3" presId="urn:microsoft.com/office/officeart/2005/8/layout/process1"/>
    <dgm:cxn modelId="{C6DDDE56-B141-4C79-A1B0-32A185487DB6}" type="presOf" srcId="{EC1AFF77-9232-4EEB-95CB-85CEAB3B1FC0}" destId="{5AFF040D-0639-4120-9E39-DA822CF9F321}" srcOrd="1" destOrd="0" presId="urn:microsoft.com/office/officeart/2005/8/layout/process1"/>
    <dgm:cxn modelId="{C9E902D6-12CC-449E-8BBF-24BE6A373F7A}" type="presParOf" srcId="{BF708676-7EFC-4C81-9D3A-3E677EAC1C7B}" destId="{A1E15D63-E1FF-4A28-A04F-A2B65927BC31}" srcOrd="4" destOrd="0" presId="urn:microsoft.com/office/officeart/2005/8/layout/process1"/>
    <dgm:cxn modelId="{86798C24-051C-4D81-B7CD-EDBE09672F23}" type="presOf" srcId="{37B86CFA-59B5-46FA-8A6B-9FB187CE14DF}" destId="{A1E15D63-E1FF-4A28-A04F-A2B65927BC31}" srcOrd="0" destOrd="0" presId="urn:microsoft.com/office/officeart/2005/8/layout/process1"/>
    <dgm:cxn modelId="{FFC9A638-F790-4DD6-8F7A-0D34825F82D1}" type="presParOf" srcId="{BF708676-7EFC-4C81-9D3A-3E677EAC1C7B}" destId="{5CCF40E9-1077-44E6-8736-D597DD733138}" srcOrd="5" destOrd="0" presId="urn:microsoft.com/office/officeart/2005/8/layout/process1"/>
    <dgm:cxn modelId="{88584172-ED46-45A8-97F3-7628331C8758}" type="presOf" srcId="{18EFF3C3-47F9-402B-A3F3-E9310EA281B4}" destId="{5CCF40E9-1077-44E6-8736-D597DD733138}" srcOrd="0" destOrd="0" presId="urn:microsoft.com/office/officeart/2005/8/layout/process1"/>
    <dgm:cxn modelId="{879DBC04-50D0-45F1-9406-77A63C8DE7FD}" type="presParOf" srcId="{5CCF40E9-1077-44E6-8736-D597DD733138}" destId="{2A518B0B-6CFF-4CAA-A595-AF0ED39CABF7}" srcOrd="0" destOrd="5" presId="urn:microsoft.com/office/officeart/2005/8/layout/process1"/>
    <dgm:cxn modelId="{36AC1AF7-8388-43A6-92AD-3967B0BEB7C8}" type="presOf" srcId="{18EFF3C3-47F9-402B-A3F3-E9310EA281B4}" destId="{2A518B0B-6CFF-4CAA-A595-AF0ED39CABF7}" srcOrd="1" destOrd="0" presId="urn:microsoft.com/office/officeart/2005/8/layout/process1"/>
    <dgm:cxn modelId="{4453E80E-3195-49ED-81D6-C63CCA0E5078}" type="presParOf" srcId="{BF708676-7EFC-4C81-9D3A-3E677EAC1C7B}" destId="{2ED180E4-8F0E-4193-9A1C-1B28AC48C79B}" srcOrd="6" destOrd="0" presId="urn:microsoft.com/office/officeart/2005/8/layout/process1"/>
    <dgm:cxn modelId="{A539F80D-E17F-4E95-975D-3539F064924D}" type="presOf" srcId="{98DE4502-BE29-46C3-8E43-0777C2428653}" destId="{2ED180E4-8F0E-4193-9A1C-1B28AC48C79B}" srcOrd="0" destOrd="0" presId="urn:microsoft.com/office/officeart/2005/8/layout/process1"/>
    <dgm:cxn modelId="{F0341FF3-5439-4A5E-A2AA-87F998D26880}" type="presParOf" srcId="{BF708676-7EFC-4C81-9D3A-3E677EAC1C7B}" destId="{F716A879-2CFE-4269-99CA-5D85B7D25B24}" srcOrd="7" destOrd="0" presId="urn:microsoft.com/office/officeart/2005/8/layout/process1"/>
    <dgm:cxn modelId="{F59CF18D-124D-4BE5-A84A-757EC6CCF9FB}" type="presOf" srcId="{EE9A7AFB-3DAF-492F-BBB0-88F1D7E99542}" destId="{F716A879-2CFE-4269-99CA-5D85B7D25B24}" srcOrd="0" destOrd="0" presId="urn:microsoft.com/office/officeart/2005/8/layout/process1"/>
    <dgm:cxn modelId="{4E524812-19E8-474A-8AC4-5B74A9AE540F}" type="presParOf" srcId="{F716A879-2CFE-4269-99CA-5D85B7D25B24}" destId="{43735EC3-1215-47B9-9076-6BBF0FF6D026}" srcOrd="0" destOrd="7" presId="urn:microsoft.com/office/officeart/2005/8/layout/process1"/>
    <dgm:cxn modelId="{721778A4-BEF4-4D6E-A663-216624340CB2}" type="presOf" srcId="{EE9A7AFB-3DAF-492F-BBB0-88F1D7E99542}" destId="{43735EC3-1215-47B9-9076-6BBF0FF6D026}" srcOrd="1" destOrd="0" presId="urn:microsoft.com/office/officeart/2005/8/layout/process1"/>
    <dgm:cxn modelId="{886D168D-A3C1-4547-94D4-03D407DD408E}" type="presParOf" srcId="{BF708676-7EFC-4C81-9D3A-3E677EAC1C7B}" destId="{99E99774-F82F-4C09-A880-03A010CAE8DA}" srcOrd="8" destOrd="0" presId="urn:microsoft.com/office/officeart/2005/8/layout/process1"/>
    <dgm:cxn modelId="{0B1B815C-F79E-451B-A8BC-E30E839E6648}" type="presOf" srcId="{4B5A12B2-B782-4251-B6D7-6B035C840AB6}" destId="{99E99774-F82F-4C09-A880-03A010CAE8D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0"/>
      <dgm:spPr/>
    </dgm:pt>
    <dgm:pt modelId="{3F25DA44-7F3E-4C17-A40B-7F663FDBEA65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填写好的</a:t>
          </a:r>
          <a:r>
            <a:rPr lang="zh-CN" altLang="en-US"/>
            <a:t>登记表</a:t>
          </a:r>
          <a:r>
            <a:rPr lang="zh-CN" altLang="en-US"/>
            <a:t>拿到科技处审核（一式两份，麻绳装订）</a:t>
          </a:r>
          <a:r>
            <a:rPr lang="zh-CN" altLang="en-US"/>
            <a:t/>
          </a:r>
          <a:endParaRPr lang="zh-CN" altLang="en-US"/>
        </a:p>
      </dgm:t>
    </dgm:pt>
    <dgm:pt modelId="{EE9066D1-3403-4469-8E8C-0D40A82430F2}" cxnId="{55992603-642E-4972-94A8-FD88FED4F3D4}" type="parTrans">
      <dgm:prSet/>
      <dgm:spPr/>
    </dgm:pt>
    <dgm:pt modelId="{8EC5AF5E-9C9F-410A-A755-A3EA5186F948}" cxnId="{55992603-642E-4972-94A8-FD88FED4F3D4}" type="sibTrans">
      <dgm:prSet/>
      <dgm:spPr/>
      <dgm:t>
        <a:bodyPr/>
        <a:p>
          <a:endParaRPr lang="zh-CN" altLang="en-US"/>
        </a:p>
      </dgm:t>
    </dgm:pt>
    <dgm:pt modelId="{2E2F4D3A-969C-4DB2-9FA9-5C4A40369351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OA</a:t>
          </a:r>
          <a:r>
            <a:rPr lang="zh-CN" altLang="en-US"/>
            <a:t>申请用章盖学校的章</a:t>
          </a:r>
          <a:endParaRPr lang="zh-CN" altLang="en-US"/>
        </a:p>
      </dgm:t>
    </dgm:pt>
    <dgm:pt modelId="{1E934BFE-4D40-486C-8784-F698A10C4CF5}" cxnId="{24975E9E-8BC7-4D53-810A-3BCF3451D4E5}" type="parTrans">
      <dgm:prSet/>
      <dgm:spPr/>
    </dgm:pt>
    <dgm:pt modelId="{EC1AFF77-9232-4EEB-95CB-85CEAB3B1FC0}" cxnId="{24975E9E-8BC7-4D53-810A-3BCF3451D4E5}" type="sibTrans">
      <dgm:prSet/>
      <dgm:spPr/>
      <dgm:t>
        <a:bodyPr/>
        <a:p>
          <a:endParaRPr lang="zh-CN" altLang="en-US"/>
        </a:p>
      </dgm:t>
    </dgm:pt>
    <dgm:pt modelId="{37B86CFA-59B5-46FA-8A6B-9FB187CE14D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教育厅进行盖章</a:t>
          </a:r>
          <a:r>
            <a:rPr lang="zh-CN" altLang="en-US"/>
            <a:t/>
          </a:r>
          <a:endParaRPr lang="zh-CN" altLang="en-US"/>
        </a:p>
      </dgm:t>
    </dgm:pt>
    <dgm:pt modelId="{9DABF4F3-A9E6-40B1-A863-AC9409CC14BB}" cxnId="{233C17EF-2617-4A61-AB45-3B1316DDCAA3}" type="parTrans">
      <dgm:prSet/>
      <dgm:spPr/>
    </dgm:pt>
    <dgm:pt modelId="{18EFF3C3-47F9-402B-A3F3-E9310EA281B4}" cxnId="{233C17EF-2617-4A61-AB45-3B1316DDCAA3}" type="sibTrans">
      <dgm:prSet/>
      <dgm:spPr/>
    </dgm:pt>
    <dgm:pt modelId="{98DE4502-BE29-46C3-8E43-0777C242865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到科技情报所登记</a:t>
          </a:r>
          <a:r>
            <a:rPr lang="zh-CN"/>
            <a:t/>
          </a:r>
          <a:endParaRPr lang="zh-CN"/>
        </a:p>
      </dgm:t>
    </dgm:pt>
    <dgm:pt modelId="{627259FB-FECE-4519-9F2E-39F2C9DC7F0F}" cxnId="{A8FF12C6-8538-423D-A56C-90D735866F41}" type="parTrans">
      <dgm:prSet/>
      <dgm:spPr/>
    </dgm:pt>
    <dgm:pt modelId="{EE9A7AFB-3DAF-492F-BBB0-88F1D7E99542}" cxnId="{A8FF12C6-8538-423D-A56C-90D735866F41}" type="sibTrans">
      <dgm:prSet/>
      <dgm:spPr/>
    </dgm:pt>
    <dgm:pt modelId="{4B5A12B2-B782-4251-B6D7-6B035C840AB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填报系统</a:t>
          </a:r>
          <a:r>
            <a:rPr lang="zh-CN" altLang="en-US"/>
            <a:t/>
          </a:r>
          <a:endParaRPr lang="zh-CN" altLang="en-US"/>
        </a:p>
      </dgm:t>
    </dgm:pt>
    <dgm:pt modelId="{6E51402B-F134-4571-A372-4B1CA2E9056A}" cxnId="{06A64E71-8730-4867-91CB-4794F3BE11C0}" type="parTrans">
      <dgm:prSet/>
      <dgm:spPr/>
    </dgm:pt>
    <dgm:pt modelId="{3E155CC4-67FD-42A9-AB03-AC8E722A8A8A}" cxnId="{06A64E71-8730-4867-91CB-4794F3BE11C0}" type="sibTrans">
      <dgm:prSet/>
      <dgm:spPr/>
    </dgm:pt>
    <dgm:pt modelId="{E4C12892-1701-409F-B768-0A93F2A0261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填</a:t>
          </a:r>
          <a:r>
            <a:rPr lang="zh-CN">
              <a:sym typeface="+mn-ea"/>
            </a:rPr>
            <a:t>报完毕后，等待情报所审核，审核通过后等待科技厅公示，公示</a:t>
          </a:r>
          <a:r>
            <a:rPr>
              <a:sym typeface="+mn-ea"/>
            </a:rPr>
            <a:t>3</a:t>
          </a:r>
          <a:r>
            <a:rPr lang="en-US" altLang="zh-CN">
              <a:sym typeface="+mn-ea"/>
            </a:rPr>
            <a:t>0</a:t>
          </a:r>
          <a:r>
            <a:rPr>
              <a:sym typeface="+mn-ea"/>
            </a:rPr>
            <a:t>天</a:t>
          </a:r>
          <a:r>
            <a:rPr lang="zh-CN" altLang="en-US">
              <a:sym typeface="+mn-ea"/>
            </a:rPr>
            <a:t>后方可获得证书</a:t>
          </a:r>
          <a:r>
            <a:rPr lang="zh-CN" altLang="en-US"/>
            <a:t/>
          </a:r>
          <a:endParaRPr lang="zh-CN" altLang="en-US"/>
        </a:p>
      </dgm:t>
    </dgm:pt>
    <dgm:pt modelId="{C32D1A47-DB33-4097-B344-A4FBF459EA27}" cxnId="{D7AD5674-1881-4943-B09A-F6CAD62C5FE6}" type="parTrans">
      <dgm:prSet/>
      <dgm:spPr/>
    </dgm:pt>
    <dgm:pt modelId="{6F0C3CDF-4D0D-4B30-9CA5-F78C8D689698}" cxnId="{D7AD5674-1881-4943-B09A-F6CAD62C5FE6}" type="sibTrans">
      <dgm:prSet/>
      <dgm:spPr/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6">
        <dgm:presLayoutVars>
          <dgm:bulletEnabled val="1"/>
        </dgm:presLayoutVars>
      </dgm:prSet>
      <dgm:spPr/>
    </dgm:pt>
    <dgm:pt modelId="{8A5CF0CE-3323-464D-9C63-05C1BDB053F5}" type="pres">
      <dgm:prSet presAssocID="{8EC5AF5E-9C9F-410A-A755-A3EA5186F948}" presName="sibTrans" presStyleLbl="sibTrans2D1" presStyleIdx="0" presStyleCnt="5"/>
      <dgm:spPr/>
    </dgm:pt>
    <dgm:pt modelId="{5FA465F6-7607-499F-BFB2-52F4E071FB67}" type="pres">
      <dgm:prSet presAssocID="{8EC5AF5E-9C9F-410A-A755-A3EA5186F948}" presName="connectorText" presStyleCnt="0"/>
      <dgm:spPr/>
    </dgm:pt>
    <dgm:pt modelId="{552FB8E7-A5FB-4CC3-94C3-CE0BDF19F9F1}" type="pres">
      <dgm:prSet presAssocID="{2E2F4D3A-969C-4DB2-9FA9-5C4A40369351}" presName="node" presStyleLbl="node1" presStyleIdx="1" presStyleCnt="6">
        <dgm:presLayoutVars>
          <dgm:bulletEnabled val="1"/>
        </dgm:presLayoutVars>
      </dgm:prSet>
      <dgm:spPr/>
    </dgm:pt>
    <dgm:pt modelId="{353C3794-50AA-4D44-83C9-CE28317C3317}" type="pres">
      <dgm:prSet presAssocID="{EC1AFF77-9232-4EEB-95CB-85CEAB3B1FC0}" presName="sibTrans" presStyleLbl="sibTrans2D1" presStyleIdx="1" presStyleCnt="5"/>
      <dgm:spPr/>
    </dgm:pt>
    <dgm:pt modelId="{5AFF040D-0639-4120-9E39-DA822CF9F321}" type="pres">
      <dgm:prSet presAssocID="{EC1AFF77-9232-4EEB-95CB-85CEAB3B1FC0}" presName="connectorText" presStyleCnt="0"/>
      <dgm:spPr/>
    </dgm:pt>
    <dgm:pt modelId="{A1E15D63-E1FF-4A28-A04F-A2B65927BC31}" type="pres">
      <dgm:prSet presAssocID="{37B86CFA-59B5-46FA-8A6B-9FB187CE14DF}" presName="node" presStyleLbl="node1" presStyleIdx="2" presStyleCnt="6">
        <dgm:presLayoutVars>
          <dgm:bulletEnabled val="1"/>
        </dgm:presLayoutVars>
      </dgm:prSet>
      <dgm:spPr/>
    </dgm:pt>
    <dgm:pt modelId="{5CCF40E9-1077-44E6-8736-D597DD733138}" type="pres">
      <dgm:prSet presAssocID="{18EFF3C3-47F9-402B-A3F3-E9310EA281B4}" presName="sibTrans" presStyleLbl="sibTrans2D1" presStyleIdx="2" presStyleCnt="5"/>
      <dgm:spPr/>
    </dgm:pt>
    <dgm:pt modelId="{2A518B0B-6CFF-4CAA-A595-AF0ED39CABF7}" type="pres">
      <dgm:prSet presAssocID="{18EFF3C3-47F9-402B-A3F3-E9310EA281B4}" presName="connectorText" presStyleCnt="0"/>
      <dgm:spPr/>
    </dgm:pt>
    <dgm:pt modelId="{2ED180E4-8F0E-4193-9A1C-1B28AC48C79B}" type="pres">
      <dgm:prSet presAssocID="{98DE4502-BE29-46C3-8E43-0777C2428653}" presName="node" presStyleLbl="node1" presStyleIdx="3" presStyleCnt="6">
        <dgm:presLayoutVars>
          <dgm:bulletEnabled val="1"/>
        </dgm:presLayoutVars>
      </dgm:prSet>
      <dgm:spPr/>
    </dgm:pt>
    <dgm:pt modelId="{F716A879-2CFE-4269-99CA-5D85B7D25B24}" type="pres">
      <dgm:prSet presAssocID="{EE9A7AFB-3DAF-492F-BBB0-88F1D7E99542}" presName="sibTrans" presStyleLbl="sibTrans2D1" presStyleIdx="3" presStyleCnt="5"/>
      <dgm:spPr/>
    </dgm:pt>
    <dgm:pt modelId="{43735EC3-1215-47B9-9076-6BBF0FF6D026}" type="pres">
      <dgm:prSet presAssocID="{EE9A7AFB-3DAF-492F-BBB0-88F1D7E99542}" presName="connectorText" presStyleCnt="0"/>
      <dgm:spPr/>
    </dgm:pt>
    <dgm:pt modelId="{99E99774-F82F-4C09-A880-03A010CAE8DA}" type="pres">
      <dgm:prSet presAssocID="{4B5A12B2-B782-4251-B6D7-6B035C840AB6}" presName="node" presStyleLbl="node1" presStyleIdx="4" presStyleCnt="6">
        <dgm:presLayoutVars>
          <dgm:bulletEnabled val="1"/>
        </dgm:presLayoutVars>
      </dgm:prSet>
      <dgm:spPr/>
    </dgm:pt>
    <dgm:pt modelId="{692F215C-21BE-4283-8D65-DD6FC064C1C3}" type="pres">
      <dgm:prSet presAssocID="{3E155CC4-67FD-42A9-AB03-AC8E722A8A8A}" presName="sibTrans" presStyleLbl="sibTrans2D1" presStyleIdx="4" presStyleCnt="5"/>
      <dgm:spPr/>
    </dgm:pt>
    <dgm:pt modelId="{8F9D56D7-5036-443E-976B-BDD0AB0CD09F}" type="pres">
      <dgm:prSet presAssocID="{3E155CC4-67FD-42A9-AB03-AC8E722A8A8A}" presName="connectorText" presStyleCnt="0"/>
      <dgm:spPr/>
    </dgm:pt>
    <dgm:pt modelId="{2A8DDA33-9C8E-4A76-B83F-9E9A2208261F}" type="pres">
      <dgm:prSet presAssocID="{E4C12892-1701-409F-B768-0A93F2A02613}" presName="node" presStyleLbl="node1" presStyleIdx="5" presStyleCnt="6">
        <dgm:presLayoutVars>
          <dgm:bulletEnabled val="1"/>
        </dgm:presLayoutVars>
      </dgm:prSet>
      <dgm:spPr/>
    </dgm:pt>
  </dgm:ptLst>
  <dgm:cxnLst>
    <dgm:cxn modelId="{55992603-642E-4972-94A8-FD88FED4F3D4}" srcId="{8EB1D179-D23D-41D4-AEEF-E4B9FEB06903}" destId="{3F25DA44-7F3E-4C17-A40B-7F663FDBEA65}" srcOrd="0" destOrd="0" parTransId="{EE9066D1-3403-4469-8E8C-0D40A82430F2}" sibTransId="{8EC5AF5E-9C9F-410A-A755-A3EA5186F948}"/>
    <dgm:cxn modelId="{24975E9E-8BC7-4D53-810A-3BCF3451D4E5}" srcId="{8EB1D179-D23D-41D4-AEEF-E4B9FEB06903}" destId="{2E2F4D3A-969C-4DB2-9FA9-5C4A40369351}" srcOrd="1" destOrd="0" parTransId="{1E934BFE-4D40-486C-8784-F698A10C4CF5}" sibTransId="{EC1AFF77-9232-4EEB-95CB-85CEAB3B1FC0}"/>
    <dgm:cxn modelId="{233C17EF-2617-4A61-AB45-3B1316DDCAA3}" srcId="{8EB1D179-D23D-41D4-AEEF-E4B9FEB06903}" destId="{37B86CFA-59B5-46FA-8A6B-9FB187CE14DF}" srcOrd="2" destOrd="0" parTransId="{9DABF4F3-A9E6-40B1-A863-AC9409CC14BB}" sibTransId="{18EFF3C3-47F9-402B-A3F3-E9310EA281B4}"/>
    <dgm:cxn modelId="{A8FF12C6-8538-423D-A56C-90D735866F41}" srcId="{8EB1D179-D23D-41D4-AEEF-E4B9FEB06903}" destId="{98DE4502-BE29-46C3-8E43-0777C2428653}" srcOrd="3" destOrd="0" parTransId="{627259FB-FECE-4519-9F2E-39F2C9DC7F0F}" sibTransId="{EE9A7AFB-3DAF-492F-BBB0-88F1D7E99542}"/>
    <dgm:cxn modelId="{06A64E71-8730-4867-91CB-4794F3BE11C0}" srcId="{8EB1D179-D23D-41D4-AEEF-E4B9FEB06903}" destId="{4B5A12B2-B782-4251-B6D7-6B035C840AB6}" srcOrd="4" destOrd="0" parTransId="{6E51402B-F134-4571-A372-4B1CA2E9056A}" sibTransId="{3E155CC4-67FD-42A9-AB03-AC8E722A8A8A}"/>
    <dgm:cxn modelId="{D7AD5674-1881-4943-B09A-F6CAD62C5FE6}" srcId="{8EB1D179-D23D-41D4-AEEF-E4B9FEB06903}" destId="{E4C12892-1701-409F-B768-0A93F2A02613}" srcOrd="5" destOrd="0" parTransId="{C32D1A47-DB33-4097-B344-A4FBF459EA27}" sibTransId="{6F0C3CDF-4D0D-4B30-9CA5-F78C8D689698}"/>
    <dgm:cxn modelId="{B6719737-848A-4A22-B910-3F4E5E93CB6C}" type="presOf" srcId="{8EB1D179-D23D-41D4-AEEF-E4B9FEB06903}" destId="{BF708676-7EFC-4C81-9D3A-3E677EAC1C7B}" srcOrd="0" destOrd="0" presId="urn:microsoft.com/office/officeart/2005/8/layout/process1"/>
    <dgm:cxn modelId="{29CFD54D-93B0-413C-8898-B37498589F7F}" type="presParOf" srcId="{BF708676-7EFC-4C81-9D3A-3E677EAC1C7B}" destId="{111DEAC9-5D4C-4A6A-A44E-082A26F60596}" srcOrd="0" destOrd="0" presId="urn:microsoft.com/office/officeart/2005/8/layout/process1"/>
    <dgm:cxn modelId="{83562D33-E3BE-4449-96E2-083668CFDA75}" type="presOf" srcId="{3F25DA44-7F3E-4C17-A40B-7F663FDBEA65}" destId="{111DEAC9-5D4C-4A6A-A44E-082A26F60596}" srcOrd="0" destOrd="0" presId="urn:microsoft.com/office/officeart/2005/8/layout/process1"/>
    <dgm:cxn modelId="{4845565A-6B23-44DB-B2E7-C41B077F2489}" type="presParOf" srcId="{BF708676-7EFC-4C81-9D3A-3E677EAC1C7B}" destId="{8A5CF0CE-3323-464D-9C63-05C1BDB053F5}" srcOrd="1" destOrd="0" presId="urn:microsoft.com/office/officeart/2005/8/layout/process1"/>
    <dgm:cxn modelId="{1F31813B-4D03-4166-AEBA-E3B31824F81D}" type="presOf" srcId="{8EC5AF5E-9C9F-410A-A755-A3EA5186F948}" destId="{8A5CF0CE-3323-464D-9C63-05C1BDB053F5}" srcOrd="0" destOrd="0" presId="urn:microsoft.com/office/officeart/2005/8/layout/process1"/>
    <dgm:cxn modelId="{18817BE0-17B1-4BD9-B6C0-89A0222F0D32}" type="presParOf" srcId="{8A5CF0CE-3323-464D-9C63-05C1BDB053F5}" destId="{5FA465F6-7607-499F-BFB2-52F4E071FB67}" srcOrd="0" destOrd="1" presId="urn:microsoft.com/office/officeart/2005/8/layout/process1"/>
    <dgm:cxn modelId="{C6C102CF-1B19-4ED1-A9E3-F7F74491B487}" type="presOf" srcId="{8EC5AF5E-9C9F-410A-A755-A3EA5186F948}" destId="{5FA465F6-7607-499F-BFB2-52F4E071FB67}" srcOrd="1" destOrd="0" presId="urn:microsoft.com/office/officeart/2005/8/layout/process1"/>
    <dgm:cxn modelId="{2A95D8F4-FD30-47E5-9887-B9495E3ABF10}" type="presParOf" srcId="{BF708676-7EFC-4C81-9D3A-3E677EAC1C7B}" destId="{552FB8E7-A5FB-4CC3-94C3-CE0BDF19F9F1}" srcOrd="2" destOrd="0" presId="urn:microsoft.com/office/officeart/2005/8/layout/process1"/>
    <dgm:cxn modelId="{7F7FC5A7-C12F-48DE-A229-A1B54A8DB19A}" type="presOf" srcId="{2E2F4D3A-969C-4DB2-9FA9-5C4A40369351}" destId="{552FB8E7-A5FB-4CC3-94C3-CE0BDF19F9F1}" srcOrd="0" destOrd="0" presId="urn:microsoft.com/office/officeart/2005/8/layout/process1"/>
    <dgm:cxn modelId="{D932E026-625D-4733-9575-74F6A68747A2}" type="presParOf" srcId="{BF708676-7EFC-4C81-9D3A-3E677EAC1C7B}" destId="{353C3794-50AA-4D44-83C9-CE28317C3317}" srcOrd="3" destOrd="0" presId="urn:microsoft.com/office/officeart/2005/8/layout/process1"/>
    <dgm:cxn modelId="{703D3AD4-DF0D-4CFA-808C-8AD87E24C6C2}" type="presOf" srcId="{EC1AFF77-9232-4EEB-95CB-85CEAB3B1FC0}" destId="{353C3794-50AA-4D44-83C9-CE28317C3317}" srcOrd="0" destOrd="0" presId="urn:microsoft.com/office/officeart/2005/8/layout/process1"/>
    <dgm:cxn modelId="{9F39596D-8E07-4F8A-888D-BFD9590E1320}" type="presParOf" srcId="{353C3794-50AA-4D44-83C9-CE28317C3317}" destId="{5AFF040D-0639-4120-9E39-DA822CF9F321}" srcOrd="0" destOrd="3" presId="urn:microsoft.com/office/officeart/2005/8/layout/process1"/>
    <dgm:cxn modelId="{56FE9C31-B9CD-401B-83FD-BDD41EA6B3BF}" type="presOf" srcId="{EC1AFF77-9232-4EEB-95CB-85CEAB3B1FC0}" destId="{5AFF040D-0639-4120-9E39-DA822CF9F321}" srcOrd="1" destOrd="0" presId="urn:microsoft.com/office/officeart/2005/8/layout/process1"/>
    <dgm:cxn modelId="{3FFD1B58-D0FD-4E81-9799-BCAC929600A1}" type="presParOf" srcId="{BF708676-7EFC-4C81-9D3A-3E677EAC1C7B}" destId="{A1E15D63-E1FF-4A28-A04F-A2B65927BC31}" srcOrd="4" destOrd="0" presId="urn:microsoft.com/office/officeart/2005/8/layout/process1"/>
    <dgm:cxn modelId="{2FBEA39C-609F-476A-8643-07B24F9DEBF3}" type="presOf" srcId="{37B86CFA-59B5-46FA-8A6B-9FB187CE14DF}" destId="{A1E15D63-E1FF-4A28-A04F-A2B65927BC31}" srcOrd="0" destOrd="0" presId="urn:microsoft.com/office/officeart/2005/8/layout/process1"/>
    <dgm:cxn modelId="{F1AFA64E-53E7-4374-9EC2-6353737F3C49}" type="presParOf" srcId="{BF708676-7EFC-4C81-9D3A-3E677EAC1C7B}" destId="{5CCF40E9-1077-44E6-8736-D597DD733138}" srcOrd="5" destOrd="0" presId="urn:microsoft.com/office/officeart/2005/8/layout/process1"/>
    <dgm:cxn modelId="{061AC1E2-9C5F-42FA-8D52-F37CFF7B0080}" type="presOf" srcId="{18EFF3C3-47F9-402B-A3F3-E9310EA281B4}" destId="{5CCF40E9-1077-44E6-8736-D597DD733138}" srcOrd="0" destOrd="0" presId="urn:microsoft.com/office/officeart/2005/8/layout/process1"/>
    <dgm:cxn modelId="{A5AC5FD3-2944-4F17-86A8-C77B6BC58CCB}" type="presParOf" srcId="{5CCF40E9-1077-44E6-8736-D597DD733138}" destId="{2A518B0B-6CFF-4CAA-A595-AF0ED39CABF7}" srcOrd="0" destOrd="5" presId="urn:microsoft.com/office/officeart/2005/8/layout/process1"/>
    <dgm:cxn modelId="{07F09ACD-DED1-4937-ADF5-FFA60C62116F}" type="presOf" srcId="{18EFF3C3-47F9-402B-A3F3-E9310EA281B4}" destId="{2A518B0B-6CFF-4CAA-A595-AF0ED39CABF7}" srcOrd="1" destOrd="0" presId="urn:microsoft.com/office/officeart/2005/8/layout/process1"/>
    <dgm:cxn modelId="{0A6FCF5F-480B-4B35-87B4-824DFF3000C6}" type="presParOf" srcId="{BF708676-7EFC-4C81-9D3A-3E677EAC1C7B}" destId="{2ED180E4-8F0E-4193-9A1C-1B28AC48C79B}" srcOrd="6" destOrd="0" presId="urn:microsoft.com/office/officeart/2005/8/layout/process1"/>
    <dgm:cxn modelId="{3AB89175-E006-4CB7-949B-5302F4624271}" type="presOf" srcId="{98DE4502-BE29-46C3-8E43-0777C2428653}" destId="{2ED180E4-8F0E-4193-9A1C-1B28AC48C79B}" srcOrd="0" destOrd="0" presId="urn:microsoft.com/office/officeart/2005/8/layout/process1"/>
    <dgm:cxn modelId="{8F4E6D3F-E9F8-4FDD-8995-480A785CF02B}" type="presParOf" srcId="{BF708676-7EFC-4C81-9D3A-3E677EAC1C7B}" destId="{F716A879-2CFE-4269-99CA-5D85B7D25B24}" srcOrd="7" destOrd="0" presId="urn:microsoft.com/office/officeart/2005/8/layout/process1"/>
    <dgm:cxn modelId="{EDDACC9C-1A50-4833-AEE8-DF1A7AB9CF51}" type="presOf" srcId="{EE9A7AFB-3DAF-492F-BBB0-88F1D7E99542}" destId="{F716A879-2CFE-4269-99CA-5D85B7D25B24}" srcOrd="0" destOrd="0" presId="urn:microsoft.com/office/officeart/2005/8/layout/process1"/>
    <dgm:cxn modelId="{B0BAFD2D-16B4-4EBD-814B-B5E193F5F2CD}" type="presParOf" srcId="{F716A879-2CFE-4269-99CA-5D85B7D25B24}" destId="{43735EC3-1215-47B9-9076-6BBF0FF6D026}" srcOrd="0" destOrd="7" presId="urn:microsoft.com/office/officeart/2005/8/layout/process1"/>
    <dgm:cxn modelId="{14668921-3871-41BA-B796-202B9FB3084F}" type="presOf" srcId="{EE9A7AFB-3DAF-492F-BBB0-88F1D7E99542}" destId="{43735EC3-1215-47B9-9076-6BBF0FF6D026}" srcOrd="1" destOrd="0" presId="urn:microsoft.com/office/officeart/2005/8/layout/process1"/>
    <dgm:cxn modelId="{6C6197B0-F220-4FAC-9FB3-8827A2FD23CB}" type="presParOf" srcId="{BF708676-7EFC-4C81-9D3A-3E677EAC1C7B}" destId="{99E99774-F82F-4C09-A880-03A010CAE8DA}" srcOrd="8" destOrd="0" presId="urn:microsoft.com/office/officeart/2005/8/layout/process1"/>
    <dgm:cxn modelId="{FED5540F-2D56-4F12-9B7B-C7D571B71018}" type="presOf" srcId="{4B5A12B2-B782-4251-B6D7-6B035C840AB6}" destId="{99E99774-F82F-4C09-A880-03A010CAE8DA}" srcOrd="0" destOrd="0" presId="urn:microsoft.com/office/officeart/2005/8/layout/process1"/>
    <dgm:cxn modelId="{B8F3E460-9D35-4A3E-BD6C-2BD753457735}" type="presParOf" srcId="{BF708676-7EFC-4C81-9D3A-3E677EAC1C7B}" destId="{692F215C-21BE-4283-8D65-DD6FC064C1C3}" srcOrd="9" destOrd="0" presId="urn:microsoft.com/office/officeart/2005/8/layout/process1"/>
    <dgm:cxn modelId="{970360FE-0E28-42DE-8929-293D6A235F04}" type="presOf" srcId="{3E155CC4-67FD-42A9-AB03-AC8E722A8A8A}" destId="{692F215C-21BE-4283-8D65-DD6FC064C1C3}" srcOrd="0" destOrd="0" presId="urn:microsoft.com/office/officeart/2005/8/layout/process1"/>
    <dgm:cxn modelId="{F51BB9A0-BA5F-4FCA-A2BE-3A4FDC24E7BB}" type="presParOf" srcId="{692F215C-21BE-4283-8D65-DD6FC064C1C3}" destId="{8F9D56D7-5036-443E-976B-BDD0AB0CD09F}" srcOrd="0" destOrd="9" presId="urn:microsoft.com/office/officeart/2005/8/layout/process1"/>
    <dgm:cxn modelId="{668133D7-9B6B-4A2F-9FCB-5C3F6A7D83A9}" type="presOf" srcId="{3E155CC4-67FD-42A9-AB03-AC8E722A8A8A}" destId="{8F9D56D7-5036-443E-976B-BDD0AB0CD09F}" srcOrd="1" destOrd="0" presId="urn:microsoft.com/office/officeart/2005/8/layout/process1"/>
    <dgm:cxn modelId="{F80DF8D6-AFAB-4F57-82DD-A7E6E2BCD6E8}" type="presParOf" srcId="{BF708676-7EFC-4C81-9D3A-3E677EAC1C7B}" destId="{2A8DDA33-9C8E-4A76-B83F-9E9A2208261F}" srcOrd="10" destOrd="0" presId="urn:microsoft.com/office/officeart/2005/8/layout/process1"/>
    <dgm:cxn modelId="{DEEC6A17-6D2D-49DD-A681-7D1BF69224C7}" type="presOf" srcId="{E4C12892-1701-409F-B768-0A93F2A02613}" destId="{2A8DDA33-9C8E-4A76-B83F-9E9A2208261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020550" cy="3342640"/>
        <a:chOff x="0" y="0"/>
        <a:chExt cx="12020550" cy="3342640"/>
      </a:xfrm>
    </dsp:grpSpPr>
    <dsp:sp modelId="{111DEAC9-5D4C-4A6A-A44E-082A26F60596}">
      <dsp:nvSpPr>
        <dsp:cNvPr id="3" name="圆角矩形 2"/>
        <dsp:cNvSpPr/>
      </dsp:nvSpPr>
      <dsp:spPr bwMode="white">
        <a:xfrm>
          <a:off x="0" y="588963"/>
          <a:ext cx="1821295" cy="216471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填写好的</a:t>
          </a:r>
          <a:r>
            <a:rPr lang="zh-CN" altLang="en-US"/>
            <a:t>登记表交到科技处（一式两份，麻绳装订）</a:t>
          </a:r>
          <a:endParaRPr lang="zh-CN" altLang="en-US"/>
        </a:p>
      </dsp:txBody>
      <dsp:txXfrm>
        <a:off x="0" y="588963"/>
        <a:ext cx="1821295" cy="2164715"/>
      </dsp:txXfrm>
    </dsp:sp>
    <dsp:sp modelId="{8A5CF0CE-3323-464D-9C63-05C1BDB053F5}">
      <dsp:nvSpPr>
        <dsp:cNvPr id="4" name="右箭头 3"/>
        <dsp:cNvSpPr/>
      </dsp:nvSpPr>
      <dsp:spPr bwMode="white">
        <a:xfrm>
          <a:off x="1992497" y="1445479"/>
          <a:ext cx="386115" cy="45168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0" tIns="0" rIns="0" bIns="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992497" y="1445479"/>
        <a:ext cx="386115" cy="451681"/>
      </dsp:txXfrm>
    </dsp:sp>
    <dsp:sp modelId="{552FB8E7-A5FB-4CC3-94C3-CE0BDF19F9F1}">
      <dsp:nvSpPr>
        <dsp:cNvPr id="5" name="圆角矩形 4"/>
        <dsp:cNvSpPr/>
      </dsp:nvSpPr>
      <dsp:spPr bwMode="white">
        <a:xfrm>
          <a:off x="2549814" y="588963"/>
          <a:ext cx="1821295" cy="216471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科技处收到一定数量登记表后统一到学校、教育厅进行盖章</a:t>
          </a:r>
          <a:endParaRPr lang="zh-CN" altLang="en-US"/>
        </a:p>
      </dsp:txBody>
      <dsp:txXfrm>
        <a:off x="2549814" y="588963"/>
        <a:ext cx="1821295" cy="2164715"/>
      </dsp:txXfrm>
    </dsp:sp>
    <dsp:sp modelId="{353C3794-50AA-4D44-83C9-CE28317C3317}">
      <dsp:nvSpPr>
        <dsp:cNvPr id="6" name="右箭头 5"/>
        <dsp:cNvSpPr/>
      </dsp:nvSpPr>
      <dsp:spPr bwMode="white">
        <a:xfrm>
          <a:off x="4542311" y="1445479"/>
          <a:ext cx="386115" cy="45168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0" tIns="0" rIns="0" bIns="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4542311" y="1445479"/>
        <a:ext cx="386115" cy="451681"/>
      </dsp:txXfrm>
    </dsp:sp>
    <dsp:sp modelId="{A1E15D63-E1FF-4A28-A04F-A2B65927BC31}">
      <dsp:nvSpPr>
        <dsp:cNvPr id="7" name="圆角矩形 6"/>
        <dsp:cNvSpPr/>
      </dsp:nvSpPr>
      <dsp:spPr bwMode="white">
        <a:xfrm>
          <a:off x="5099627" y="588963"/>
          <a:ext cx="1821295" cy="216471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科技处将盖好的材料拿到科技情报所进行登记</a:t>
          </a:r>
          <a:endParaRPr lang="zh-CN" altLang="en-US"/>
        </a:p>
      </dsp:txBody>
      <dsp:txXfrm>
        <a:off x="5099627" y="588963"/>
        <a:ext cx="1821295" cy="2164715"/>
      </dsp:txXfrm>
    </dsp:sp>
    <dsp:sp modelId="{5CCF40E9-1077-44E6-8736-D597DD733138}">
      <dsp:nvSpPr>
        <dsp:cNvPr id="8" name="右箭头 7"/>
        <dsp:cNvSpPr/>
      </dsp:nvSpPr>
      <dsp:spPr bwMode="white">
        <a:xfrm>
          <a:off x="7092124" y="1445479"/>
          <a:ext cx="386115" cy="45168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0" tIns="0" rIns="0" bIns="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7092124" y="1445479"/>
        <a:ext cx="386115" cy="451681"/>
      </dsp:txXfrm>
    </dsp:sp>
    <dsp:sp modelId="{2ED180E4-8F0E-4193-9A1C-1B28AC48C79B}">
      <dsp:nvSpPr>
        <dsp:cNvPr id="9" name="圆角矩形 8"/>
        <dsp:cNvSpPr/>
      </dsp:nvSpPr>
      <dsp:spPr bwMode="white">
        <a:xfrm>
          <a:off x="7649441" y="588963"/>
          <a:ext cx="1821295" cy="216471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登记后获得成果登记号，并逐一通知各项目联系人进行系统填报</a:t>
          </a:r>
          <a:endParaRPr lang="zh-CN"/>
        </a:p>
      </dsp:txBody>
      <dsp:txXfrm>
        <a:off x="7649441" y="588963"/>
        <a:ext cx="1821295" cy="2164715"/>
      </dsp:txXfrm>
    </dsp:sp>
    <dsp:sp modelId="{F716A879-2CFE-4269-99CA-5D85B7D25B24}">
      <dsp:nvSpPr>
        <dsp:cNvPr id="10" name="右箭头 9"/>
        <dsp:cNvSpPr/>
      </dsp:nvSpPr>
      <dsp:spPr bwMode="white">
        <a:xfrm>
          <a:off x="9641938" y="1445479"/>
          <a:ext cx="386115" cy="45168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0" tIns="0" rIns="0" bIns="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9641938" y="1445479"/>
        <a:ext cx="386115" cy="451681"/>
      </dsp:txXfrm>
    </dsp:sp>
    <dsp:sp modelId="{99E99774-F82F-4C09-A880-03A010CAE8DA}">
      <dsp:nvSpPr>
        <dsp:cNvPr id="11" name="圆角矩形 10"/>
        <dsp:cNvSpPr/>
      </dsp:nvSpPr>
      <dsp:spPr bwMode="white">
        <a:xfrm>
          <a:off x="10199255" y="588963"/>
          <a:ext cx="1821295" cy="216471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填报完毕后，等待情报所审核，审核通过后等待科技厅公示，公示</a:t>
          </a:r>
          <a:r>
            <a:rPr lang="en-US" altLang="zh-CN"/>
            <a:t>30</a:t>
          </a:r>
          <a:r>
            <a:rPr lang="zh-CN" altLang="en-US"/>
            <a:t>天后方可获得证书</a:t>
          </a:r>
          <a:endParaRPr lang="zh-CN" altLang="en-US"/>
        </a:p>
      </dsp:txBody>
      <dsp:txXfrm>
        <a:off x="10199255" y="588963"/>
        <a:ext cx="1821295" cy="2164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020550" cy="3342640"/>
        <a:chOff x="0" y="0"/>
        <a:chExt cx="12020550" cy="3342640"/>
      </a:xfrm>
    </dsp:grpSpPr>
    <dsp:sp modelId="{111DEAC9-5D4C-4A6A-A44E-082A26F60596}">
      <dsp:nvSpPr>
        <dsp:cNvPr id="3" name="圆角矩形 2"/>
        <dsp:cNvSpPr/>
      </dsp:nvSpPr>
      <dsp:spPr bwMode="white">
        <a:xfrm>
          <a:off x="0" y="588963"/>
          <a:ext cx="1821295" cy="216471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填写好的</a:t>
          </a:r>
          <a:r>
            <a:rPr lang="zh-CN" altLang="en-US"/>
            <a:t>登记表交到科技处（一式两份，麻绳装订）</a:t>
          </a:r>
          <a:endParaRPr lang="zh-CN" altLang="en-US"/>
        </a:p>
      </dsp:txBody>
      <dsp:txXfrm>
        <a:off x="0" y="588963"/>
        <a:ext cx="1821295" cy="2164715"/>
      </dsp:txXfrm>
    </dsp:sp>
    <dsp:sp modelId="{8A5CF0CE-3323-464D-9C63-05C1BDB053F5}">
      <dsp:nvSpPr>
        <dsp:cNvPr id="4" name="右箭头 3"/>
        <dsp:cNvSpPr/>
      </dsp:nvSpPr>
      <dsp:spPr bwMode="white">
        <a:xfrm>
          <a:off x="1992497" y="1445479"/>
          <a:ext cx="386115" cy="45168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0" tIns="0" rIns="0" bIns="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992497" y="1445479"/>
        <a:ext cx="386115" cy="451681"/>
      </dsp:txXfrm>
    </dsp:sp>
    <dsp:sp modelId="{552FB8E7-A5FB-4CC3-94C3-CE0BDF19F9F1}">
      <dsp:nvSpPr>
        <dsp:cNvPr id="5" name="圆角矩形 4"/>
        <dsp:cNvSpPr/>
      </dsp:nvSpPr>
      <dsp:spPr bwMode="white">
        <a:xfrm>
          <a:off x="2549814" y="588963"/>
          <a:ext cx="1821295" cy="216471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科技处收到一定数量登记表后统一到学校、教育厅进行盖章</a:t>
          </a:r>
          <a:endParaRPr lang="zh-CN" altLang="en-US"/>
        </a:p>
      </dsp:txBody>
      <dsp:txXfrm>
        <a:off x="2549814" y="588963"/>
        <a:ext cx="1821295" cy="2164715"/>
      </dsp:txXfrm>
    </dsp:sp>
    <dsp:sp modelId="{353C3794-50AA-4D44-83C9-CE28317C3317}">
      <dsp:nvSpPr>
        <dsp:cNvPr id="6" name="右箭头 5"/>
        <dsp:cNvSpPr/>
      </dsp:nvSpPr>
      <dsp:spPr bwMode="white">
        <a:xfrm>
          <a:off x="4542311" y="1445479"/>
          <a:ext cx="386115" cy="45168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0" tIns="0" rIns="0" bIns="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4542311" y="1445479"/>
        <a:ext cx="386115" cy="451681"/>
      </dsp:txXfrm>
    </dsp:sp>
    <dsp:sp modelId="{A1E15D63-E1FF-4A28-A04F-A2B65927BC31}">
      <dsp:nvSpPr>
        <dsp:cNvPr id="7" name="圆角矩形 6"/>
        <dsp:cNvSpPr/>
      </dsp:nvSpPr>
      <dsp:spPr bwMode="white">
        <a:xfrm>
          <a:off x="5099627" y="588963"/>
          <a:ext cx="1821295" cy="216471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科技处将盖好的材料拿到科技情报所进行登记</a:t>
          </a:r>
          <a:endParaRPr lang="zh-CN" altLang="en-US"/>
        </a:p>
      </dsp:txBody>
      <dsp:txXfrm>
        <a:off x="5099627" y="588963"/>
        <a:ext cx="1821295" cy="2164715"/>
      </dsp:txXfrm>
    </dsp:sp>
    <dsp:sp modelId="{5CCF40E9-1077-44E6-8736-D597DD733138}">
      <dsp:nvSpPr>
        <dsp:cNvPr id="8" name="右箭头 7"/>
        <dsp:cNvSpPr/>
      </dsp:nvSpPr>
      <dsp:spPr bwMode="white">
        <a:xfrm>
          <a:off x="7092124" y="1445479"/>
          <a:ext cx="386115" cy="45168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0" tIns="0" rIns="0" bIns="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7092124" y="1445479"/>
        <a:ext cx="386115" cy="451681"/>
      </dsp:txXfrm>
    </dsp:sp>
    <dsp:sp modelId="{2ED180E4-8F0E-4193-9A1C-1B28AC48C79B}">
      <dsp:nvSpPr>
        <dsp:cNvPr id="9" name="圆角矩形 8"/>
        <dsp:cNvSpPr/>
      </dsp:nvSpPr>
      <dsp:spPr bwMode="white">
        <a:xfrm>
          <a:off x="7649441" y="588963"/>
          <a:ext cx="1821295" cy="216471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登记后获得成果登记号，并逐一通知各项目联系人进行系统填报</a:t>
          </a:r>
          <a:endParaRPr lang="zh-CN"/>
        </a:p>
      </dsp:txBody>
      <dsp:txXfrm>
        <a:off x="7649441" y="588963"/>
        <a:ext cx="1821295" cy="2164715"/>
      </dsp:txXfrm>
    </dsp:sp>
    <dsp:sp modelId="{F716A879-2CFE-4269-99CA-5D85B7D25B24}">
      <dsp:nvSpPr>
        <dsp:cNvPr id="10" name="右箭头 9"/>
        <dsp:cNvSpPr/>
      </dsp:nvSpPr>
      <dsp:spPr bwMode="white">
        <a:xfrm>
          <a:off x="9641938" y="1445479"/>
          <a:ext cx="386115" cy="45168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0" tIns="0" rIns="0" bIns="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9641938" y="1445479"/>
        <a:ext cx="386115" cy="451681"/>
      </dsp:txXfrm>
    </dsp:sp>
    <dsp:sp modelId="{99E99774-F82F-4C09-A880-03A010CAE8DA}">
      <dsp:nvSpPr>
        <dsp:cNvPr id="11" name="圆角矩形 10"/>
        <dsp:cNvSpPr/>
      </dsp:nvSpPr>
      <dsp:spPr bwMode="white">
        <a:xfrm>
          <a:off x="10199255" y="588963"/>
          <a:ext cx="1821295" cy="216471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填报完毕后，等待情报所审核，审核通过后等待科技厅公示，公示</a:t>
          </a:r>
          <a:r>
            <a:rPr lang="en-US" altLang="zh-CN"/>
            <a:t>30</a:t>
          </a:r>
          <a:r>
            <a:rPr lang="zh-CN" altLang="en-US"/>
            <a:t>天后方可获得证书</a:t>
          </a:r>
          <a:endParaRPr lang="zh-CN" altLang="en-US"/>
        </a:p>
      </dsp:txBody>
      <dsp:txXfrm>
        <a:off x="10199255" y="588963"/>
        <a:ext cx="1821295" cy="2164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DC95EE-A504-4476-AD1C-706D5848E27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FD2DBD-9BF3-414F-8B77-14454DBF877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image" Target="../media/image2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797425" y="0"/>
            <a:ext cx="2058988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F94E6-E5DA-48C5-B62F-ADE44A225FB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DE12C4-0497-45C9-B505-4D6627D719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392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5488" y="-76200"/>
            <a:ext cx="731837" cy="7080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52400" y="-33337"/>
            <a:ext cx="12358688" cy="711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38"/>
          <p:cNvSpPr txBox="1"/>
          <p:nvPr/>
        </p:nvSpPr>
        <p:spPr>
          <a:xfrm>
            <a:off x="1058863" y="-47625"/>
            <a:ext cx="9923463" cy="265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C620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C62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转变观念 统一思想 提高认识 扎实做好评建工作</a:t>
            </a:r>
            <a:endParaRPr kumimoji="0" lang="zh-CN" altLang="en-US" sz="4500" b="1" i="0" u="none" strike="noStrike" kern="1200" cap="none" spc="0" normalizeH="0" baseline="0" noProof="0">
              <a:ln>
                <a:noFill/>
              </a:ln>
              <a:solidFill>
                <a:srgbClr val="FC620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9" name="矩形 1"/>
          <p:cNvSpPr/>
          <p:nvPr/>
        </p:nvSpPr>
        <p:spPr>
          <a:xfrm>
            <a:off x="2336800" y="4157663"/>
            <a:ext cx="2501900" cy="1790700"/>
          </a:xfrm>
          <a:custGeom>
            <a:avLst/>
            <a:gdLst/>
            <a:ahLst/>
            <a:cxnLst/>
            <a:rect l="l" t="t" r="r" b="b"/>
            <a:pathLst>
              <a:path w="1877542" h="1790761">
                <a:moveTo>
                  <a:pt x="0" y="0"/>
                </a:moveTo>
                <a:cubicBezTo>
                  <a:pt x="570568" y="146264"/>
                  <a:pt x="1203685" y="250085"/>
                  <a:pt x="1877542" y="300265"/>
                </a:cubicBezTo>
                <a:lnTo>
                  <a:pt x="1877542" y="1523367"/>
                </a:lnTo>
                <a:cubicBezTo>
                  <a:pt x="1207220" y="1562691"/>
                  <a:pt x="574445" y="1655618"/>
                  <a:pt x="0" y="1790761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2"/>
          <p:cNvSpPr/>
          <p:nvPr/>
        </p:nvSpPr>
        <p:spPr>
          <a:xfrm>
            <a:off x="-76200" y="3406775"/>
            <a:ext cx="2295525" cy="3246438"/>
          </a:xfrm>
          <a:custGeom>
            <a:avLst/>
            <a:gdLst>
              <a:gd name="connsiteX0" fmla="*/ 0 w 1708144"/>
              <a:gd name="connsiteY0" fmla="*/ 0 h 2965437"/>
              <a:gd name="connsiteX1" fmla="*/ 1463445 w 1708144"/>
              <a:gd name="connsiteY1" fmla="*/ 661181 h 2965437"/>
              <a:gd name="connsiteX2" fmla="*/ 1708144 w 1708144"/>
              <a:gd name="connsiteY2" fmla="*/ 729807 h 2965437"/>
              <a:gd name="connsiteX3" fmla="*/ 1708144 w 1708144"/>
              <a:gd name="connsiteY3" fmla="*/ 2562051 h 2965437"/>
              <a:gd name="connsiteX4" fmla="*/ 473725 w 1708144"/>
              <a:gd name="connsiteY4" fmla="*/ 2965437 h 2965437"/>
              <a:gd name="connsiteX5" fmla="*/ 0 w 1708144"/>
              <a:gd name="connsiteY5" fmla="*/ 2965437 h 2965437"/>
              <a:gd name="connsiteX6" fmla="*/ 0 w 1708144"/>
              <a:gd name="connsiteY6" fmla="*/ 0 h 2965437"/>
              <a:gd name="connsiteX0-1" fmla="*/ 0 w 1708144"/>
              <a:gd name="connsiteY0-2" fmla="*/ 0 h 2965437"/>
              <a:gd name="connsiteX1-3" fmla="*/ 1463445 w 1708144"/>
              <a:gd name="connsiteY1-4" fmla="*/ 661181 h 2965437"/>
              <a:gd name="connsiteX2-5" fmla="*/ 1708144 w 1708144"/>
              <a:gd name="connsiteY2-6" fmla="*/ 729807 h 2965437"/>
              <a:gd name="connsiteX3-7" fmla="*/ 1708144 w 1708144"/>
              <a:gd name="connsiteY3-8" fmla="*/ 2562051 h 2965437"/>
              <a:gd name="connsiteX4-9" fmla="*/ 473725 w 1708144"/>
              <a:gd name="connsiteY4-10" fmla="*/ 2965437 h 2965437"/>
              <a:gd name="connsiteX5-11" fmla="*/ 0 w 1708144"/>
              <a:gd name="connsiteY5-12" fmla="*/ 2965437 h 2965437"/>
              <a:gd name="connsiteX6-13" fmla="*/ 0 w 1708144"/>
              <a:gd name="connsiteY6-14" fmla="*/ 0 h 2965437"/>
              <a:gd name="connsiteX0-15" fmla="*/ 0 w 1708144"/>
              <a:gd name="connsiteY0-16" fmla="*/ 0 h 2965437"/>
              <a:gd name="connsiteX1-17" fmla="*/ 1463445 w 1708144"/>
              <a:gd name="connsiteY1-18" fmla="*/ 661181 h 2965437"/>
              <a:gd name="connsiteX2-19" fmla="*/ 1708144 w 1708144"/>
              <a:gd name="connsiteY2-20" fmla="*/ 729807 h 2965437"/>
              <a:gd name="connsiteX3-21" fmla="*/ 1708144 w 1708144"/>
              <a:gd name="connsiteY3-22" fmla="*/ 2562051 h 2965437"/>
              <a:gd name="connsiteX4-23" fmla="*/ 473725 w 1708144"/>
              <a:gd name="connsiteY4-24" fmla="*/ 2965437 h 2965437"/>
              <a:gd name="connsiteX5-25" fmla="*/ 0 w 1708144"/>
              <a:gd name="connsiteY5-26" fmla="*/ 2965437 h 2965437"/>
              <a:gd name="connsiteX6-27" fmla="*/ 0 w 1708144"/>
              <a:gd name="connsiteY6-28" fmla="*/ 0 h 2965437"/>
              <a:gd name="connsiteX0-29" fmla="*/ 14068 w 1722212"/>
              <a:gd name="connsiteY0-30" fmla="*/ 0 h 3246791"/>
              <a:gd name="connsiteX1-31" fmla="*/ 1477513 w 1722212"/>
              <a:gd name="connsiteY1-32" fmla="*/ 661181 h 3246791"/>
              <a:gd name="connsiteX2-33" fmla="*/ 1722212 w 1722212"/>
              <a:gd name="connsiteY2-34" fmla="*/ 729807 h 3246791"/>
              <a:gd name="connsiteX3-35" fmla="*/ 1722212 w 1722212"/>
              <a:gd name="connsiteY3-36" fmla="*/ 2562051 h 3246791"/>
              <a:gd name="connsiteX4-37" fmla="*/ 487793 w 1722212"/>
              <a:gd name="connsiteY4-38" fmla="*/ 2965437 h 3246791"/>
              <a:gd name="connsiteX5-39" fmla="*/ 0 w 1722212"/>
              <a:gd name="connsiteY5-40" fmla="*/ 3246791 h 3246791"/>
              <a:gd name="connsiteX6-41" fmla="*/ 14068 w 1722212"/>
              <a:gd name="connsiteY6-42" fmla="*/ 0 h 324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22212" h="3246791">
                <a:moveTo>
                  <a:pt x="14068" y="0"/>
                </a:moveTo>
                <a:cubicBezTo>
                  <a:pt x="473747" y="182880"/>
                  <a:pt x="975630" y="478301"/>
                  <a:pt x="1477513" y="661181"/>
                </a:cubicBezTo>
                <a:cubicBezTo>
                  <a:pt x="1557642" y="685000"/>
                  <a:pt x="1639232" y="707886"/>
                  <a:pt x="1722212" y="729807"/>
                </a:cubicBezTo>
                <a:lnTo>
                  <a:pt x="1722212" y="2562051"/>
                </a:lnTo>
                <a:cubicBezTo>
                  <a:pt x="1269652" y="2671608"/>
                  <a:pt x="854651" y="2807576"/>
                  <a:pt x="487793" y="2965437"/>
                </a:cubicBezTo>
                <a:lnTo>
                  <a:pt x="0" y="3246791"/>
                </a:lnTo>
                <a:cubicBezTo>
                  <a:pt x="4689" y="2164527"/>
                  <a:pt x="9379" y="1082264"/>
                  <a:pt x="14068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4"/>
          <p:cNvSpPr/>
          <p:nvPr/>
        </p:nvSpPr>
        <p:spPr>
          <a:xfrm>
            <a:off x="4956175" y="4464050"/>
            <a:ext cx="2503488" cy="1236663"/>
          </a:xfrm>
          <a:custGeom>
            <a:avLst/>
            <a:gdLst/>
            <a:ahLst/>
            <a:cxnLst/>
            <a:rect l="l" t="t" r="r" b="b"/>
            <a:pathLst>
              <a:path w="1877542" h="1238020">
                <a:moveTo>
                  <a:pt x="1877542" y="0"/>
                </a:moveTo>
                <a:lnTo>
                  <a:pt x="1877542" y="1238020"/>
                </a:lnTo>
                <a:cubicBezTo>
                  <a:pt x="1512129" y="1205555"/>
                  <a:pt x="1134200" y="1188873"/>
                  <a:pt x="747365" y="1188873"/>
                </a:cubicBezTo>
                <a:cubicBezTo>
                  <a:pt x="494044" y="1188873"/>
                  <a:pt x="244541" y="1196027"/>
                  <a:pt x="0" y="1212460"/>
                </a:cubicBezTo>
                <a:lnTo>
                  <a:pt x="0" y="754"/>
                </a:lnTo>
                <a:cubicBezTo>
                  <a:pt x="303571" y="25487"/>
                  <a:pt x="615342" y="36744"/>
                  <a:pt x="933122" y="36744"/>
                </a:cubicBezTo>
                <a:cubicBezTo>
                  <a:pt x="1254843" y="36744"/>
                  <a:pt x="1570404" y="25206"/>
                  <a:pt x="1877542" y="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矩形 5"/>
          <p:cNvSpPr/>
          <p:nvPr/>
        </p:nvSpPr>
        <p:spPr>
          <a:xfrm>
            <a:off x="7577138" y="4154488"/>
            <a:ext cx="2501900" cy="1892300"/>
          </a:xfrm>
          <a:custGeom>
            <a:avLst/>
            <a:gdLst/>
            <a:ahLst/>
            <a:cxnLst/>
            <a:rect l="l" t="t" r="r" b="b"/>
            <a:pathLst>
              <a:path w="1877542" h="1891514">
                <a:moveTo>
                  <a:pt x="1877542" y="0"/>
                </a:moveTo>
                <a:lnTo>
                  <a:pt x="1877542" y="1891514"/>
                </a:lnTo>
                <a:cubicBezTo>
                  <a:pt x="1311529" y="1732732"/>
                  <a:pt x="677962" y="1616847"/>
                  <a:pt x="0" y="1554265"/>
                </a:cubicBezTo>
                <a:lnTo>
                  <a:pt x="0" y="302354"/>
                </a:lnTo>
                <a:cubicBezTo>
                  <a:pt x="674075" y="251415"/>
                  <a:pt x="1307213" y="146919"/>
                  <a:pt x="1877542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矩形 6"/>
          <p:cNvSpPr/>
          <p:nvPr/>
        </p:nvSpPr>
        <p:spPr>
          <a:xfrm>
            <a:off x="10196513" y="3533775"/>
            <a:ext cx="1938338" cy="3190875"/>
          </a:xfrm>
          <a:custGeom>
            <a:avLst/>
            <a:gdLst>
              <a:gd name="connsiteX0" fmla="*/ 225861 w 1454320"/>
              <a:gd name="connsiteY0" fmla="*/ 534572 h 2838828"/>
              <a:gd name="connsiteX1" fmla="*/ 1454320 w 1454320"/>
              <a:gd name="connsiteY1" fmla="*/ 0 h 2838828"/>
              <a:gd name="connsiteX2" fmla="*/ 1454320 w 1454320"/>
              <a:gd name="connsiteY2" fmla="*/ 2838828 h 2838828"/>
              <a:gd name="connsiteX3" fmla="*/ 844067 w 1454320"/>
              <a:gd name="connsiteY3" fmla="*/ 2838828 h 2838828"/>
              <a:gd name="connsiteX4" fmla="*/ 0 w 1454320"/>
              <a:gd name="connsiteY4" fmla="*/ 2539388 h 2838828"/>
              <a:gd name="connsiteX5" fmla="*/ 0 w 1454320"/>
              <a:gd name="connsiteY5" fmla="*/ 598081 h 2838828"/>
              <a:gd name="connsiteX6" fmla="*/ 225861 w 1454320"/>
              <a:gd name="connsiteY6" fmla="*/ 534572 h 2838828"/>
              <a:gd name="connsiteX0-1" fmla="*/ 225861 w 1454320"/>
              <a:gd name="connsiteY0-2" fmla="*/ 534572 h 3190521"/>
              <a:gd name="connsiteX1-3" fmla="*/ 1454320 w 1454320"/>
              <a:gd name="connsiteY1-4" fmla="*/ 0 h 3190521"/>
              <a:gd name="connsiteX2-5" fmla="*/ 1454320 w 1454320"/>
              <a:gd name="connsiteY2-6" fmla="*/ 3190521 h 3190521"/>
              <a:gd name="connsiteX3-7" fmla="*/ 844067 w 1454320"/>
              <a:gd name="connsiteY3-8" fmla="*/ 2838828 h 3190521"/>
              <a:gd name="connsiteX4-9" fmla="*/ 0 w 1454320"/>
              <a:gd name="connsiteY4-10" fmla="*/ 2539388 h 3190521"/>
              <a:gd name="connsiteX5-11" fmla="*/ 0 w 1454320"/>
              <a:gd name="connsiteY5-12" fmla="*/ 598081 h 3190521"/>
              <a:gd name="connsiteX6-13" fmla="*/ 225861 w 1454320"/>
              <a:gd name="connsiteY6-14" fmla="*/ 534572 h 3190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54320" h="3190521">
                <a:moveTo>
                  <a:pt x="225861" y="534572"/>
                </a:moveTo>
                <a:lnTo>
                  <a:pt x="1454320" y="0"/>
                </a:lnTo>
                <a:lnTo>
                  <a:pt x="1454320" y="3190521"/>
                </a:lnTo>
                <a:lnTo>
                  <a:pt x="844067" y="2838828"/>
                </a:lnTo>
                <a:cubicBezTo>
                  <a:pt x="585500" y="2727363"/>
                  <a:pt x="302880" y="2627072"/>
                  <a:pt x="0" y="2539388"/>
                </a:cubicBezTo>
                <a:lnTo>
                  <a:pt x="0" y="598081"/>
                </a:lnTo>
                <a:cubicBezTo>
                  <a:pt x="76518" y="577798"/>
                  <a:pt x="151815" y="556589"/>
                  <a:pt x="225861" y="534572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内容占位符 1"/>
          <p:cNvSpPr txBox="1"/>
          <p:nvPr/>
        </p:nvSpPr>
        <p:spPr bwMode="auto">
          <a:xfrm>
            <a:off x="4464050" y="5892800"/>
            <a:ext cx="3113088" cy="547688"/>
          </a:xfrm>
          <a:prstGeom prst="rect">
            <a:avLst/>
          </a:prstGeom>
          <a:noFill/>
          <a:ln>
            <a:noFill/>
          </a:ln>
        </p:spPr>
        <p:txBody>
          <a:bodyPr lIns="92384" tIns="46192" rIns="92384" bIns="46192"/>
          <a:lstStyle>
            <a:lvl1pPr marL="460375" indent="-460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60375" marR="0" lvl="0" indent="-460375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2015-11-13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内容占位符 1"/>
          <p:cNvSpPr txBox="1"/>
          <p:nvPr/>
        </p:nvSpPr>
        <p:spPr bwMode="auto">
          <a:xfrm>
            <a:off x="1820863" y="3644900"/>
            <a:ext cx="8359775" cy="830263"/>
          </a:xfrm>
          <a:prstGeom prst="rect">
            <a:avLst/>
          </a:prstGeom>
          <a:noFill/>
          <a:ln>
            <a:noFill/>
          </a:ln>
        </p:spPr>
        <p:txBody>
          <a:bodyPr lIns="92384" tIns="46192" rIns="92384" bIns="46192"/>
          <a:lstStyle>
            <a:lvl1pPr marL="460375" indent="-460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5440" marR="0" lvl="0" indent="-34544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赵劲民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5440" marR="0" lvl="0" indent="-34544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68" name="图片 3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2325" y="168275"/>
            <a:ext cx="10223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椭圆 15"/>
          <p:cNvSpPr/>
          <p:nvPr/>
        </p:nvSpPr>
        <p:spPr>
          <a:xfrm>
            <a:off x="-76200" y="5651500"/>
            <a:ext cx="12193588" cy="1182688"/>
          </a:xfrm>
          <a:custGeom>
            <a:avLst/>
            <a:gdLst/>
            <a:ahLst/>
            <a:cxnLst/>
            <a:rect l="l" t="t" r="r" b="b"/>
            <a:pathLst>
              <a:path w="9144000" h="1181820">
                <a:moveTo>
                  <a:pt x="4503736" y="0"/>
                </a:moveTo>
                <a:cubicBezTo>
                  <a:pt x="6407413" y="0"/>
                  <a:pt x="8095417" y="403989"/>
                  <a:pt x="9144000" y="1027158"/>
                </a:cubicBezTo>
                <a:lnTo>
                  <a:pt x="9144000" y="1181820"/>
                </a:lnTo>
                <a:cubicBezTo>
                  <a:pt x="8096888" y="552513"/>
                  <a:pt x="6400701" y="144016"/>
                  <a:pt x="4486433" y="144016"/>
                </a:cubicBezTo>
                <a:cubicBezTo>
                  <a:pt x="2673012" y="144016"/>
                  <a:pt x="1055298" y="510606"/>
                  <a:pt x="0" y="1084233"/>
                </a:cubicBezTo>
                <a:lnTo>
                  <a:pt x="0" y="949973"/>
                </a:lnTo>
                <a:cubicBezTo>
                  <a:pt x="1054723" y="370654"/>
                  <a:pt x="2680292" y="0"/>
                  <a:pt x="4503736" y="0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8" name="椭圆 22"/>
          <p:cNvSpPr/>
          <p:nvPr/>
        </p:nvSpPr>
        <p:spPr>
          <a:xfrm>
            <a:off x="0" y="3284538"/>
            <a:ext cx="12193588" cy="1216025"/>
          </a:xfrm>
          <a:custGeom>
            <a:avLst/>
            <a:gdLst/>
            <a:ahLst/>
            <a:cxnLst/>
            <a:rect l="l" t="t" r="r" b="b"/>
            <a:pathLst>
              <a:path w="9144001" h="1215037">
                <a:moveTo>
                  <a:pt x="0" y="0"/>
                </a:moveTo>
                <a:cubicBezTo>
                  <a:pt x="1044041" y="640192"/>
                  <a:pt x="2755465" y="1057166"/>
                  <a:pt x="4689494" y="1057166"/>
                </a:cubicBezTo>
                <a:cubicBezTo>
                  <a:pt x="6484806" y="1057166"/>
                  <a:pt x="8088300" y="697861"/>
                  <a:pt x="9144001" y="133798"/>
                </a:cubicBezTo>
                <a:lnTo>
                  <a:pt x="9144001" y="292702"/>
                </a:lnTo>
                <a:cubicBezTo>
                  <a:pt x="8087610" y="855887"/>
                  <a:pt x="6484419" y="1215037"/>
                  <a:pt x="4689494" y="1215037"/>
                </a:cubicBezTo>
                <a:cubicBezTo>
                  <a:pt x="2755571" y="1215037"/>
                  <a:pt x="1044228" y="798109"/>
                  <a:pt x="0" y="157591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三、清醒认识学校目前办学现状形势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6E73D5-D070-4F94-B69E-127A73BB057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四、扎实做好评建工作形势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B373C7-8A9D-4F5C-9C67-DE83F182A0F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五、工作要求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DE9A44-68D6-40E6-8C52-BB01E107619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52400" y="-33337"/>
            <a:ext cx="12358688" cy="711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1"/>
          <p:cNvSpPr/>
          <p:nvPr/>
        </p:nvSpPr>
        <p:spPr>
          <a:xfrm>
            <a:off x="2336800" y="4157663"/>
            <a:ext cx="2501900" cy="1790700"/>
          </a:xfrm>
          <a:custGeom>
            <a:avLst/>
            <a:gdLst/>
            <a:ahLst/>
            <a:cxnLst/>
            <a:rect l="l" t="t" r="r" b="b"/>
            <a:pathLst>
              <a:path w="1877542" h="1790761">
                <a:moveTo>
                  <a:pt x="0" y="0"/>
                </a:moveTo>
                <a:cubicBezTo>
                  <a:pt x="570568" y="146264"/>
                  <a:pt x="1203685" y="250085"/>
                  <a:pt x="1877542" y="300265"/>
                </a:cubicBezTo>
                <a:lnTo>
                  <a:pt x="1877542" y="1523367"/>
                </a:lnTo>
                <a:cubicBezTo>
                  <a:pt x="1207220" y="1562691"/>
                  <a:pt x="574445" y="1655618"/>
                  <a:pt x="0" y="1790761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2"/>
          <p:cNvSpPr/>
          <p:nvPr/>
        </p:nvSpPr>
        <p:spPr>
          <a:xfrm>
            <a:off x="-76200" y="3406775"/>
            <a:ext cx="2295525" cy="3246438"/>
          </a:xfrm>
          <a:custGeom>
            <a:avLst/>
            <a:gdLst>
              <a:gd name="connsiteX0" fmla="*/ 0 w 1708144"/>
              <a:gd name="connsiteY0" fmla="*/ 0 h 2965437"/>
              <a:gd name="connsiteX1" fmla="*/ 1463445 w 1708144"/>
              <a:gd name="connsiteY1" fmla="*/ 661181 h 2965437"/>
              <a:gd name="connsiteX2" fmla="*/ 1708144 w 1708144"/>
              <a:gd name="connsiteY2" fmla="*/ 729807 h 2965437"/>
              <a:gd name="connsiteX3" fmla="*/ 1708144 w 1708144"/>
              <a:gd name="connsiteY3" fmla="*/ 2562051 h 2965437"/>
              <a:gd name="connsiteX4" fmla="*/ 473725 w 1708144"/>
              <a:gd name="connsiteY4" fmla="*/ 2965437 h 2965437"/>
              <a:gd name="connsiteX5" fmla="*/ 0 w 1708144"/>
              <a:gd name="connsiteY5" fmla="*/ 2965437 h 2965437"/>
              <a:gd name="connsiteX6" fmla="*/ 0 w 1708144"/>
              <a:gd name="connsiteY6" fmla="*/ 0 h 2965437"/>
              <a:gd name="connsiteX0-1" fmla="*/ 0 w 1708144"/>
              <a:gd name="connsiteY0-2" fmla="*/ 0 h 2965437"/>
              <a:gd name="connsiteX1-3" fmla="*/ 1463445 w 1708144"/>
              <a:gd name="connsiteY1-4" fmla="*/ 661181 h 2965437"/>
              <a:gd name="connsiteX2-5" fmla="*/ 1708144 w 1708144"/>
              <a:gd name="connsiteY2-6" fmla="*/ 729807 h 2965437"/>
              <a:gd name="connsiteX3-7" fmla="*/ 1708144 w 1708144"/>
              <a:gd name="connsiteY3-8" fmla="*/ 2562051 h 2965437"/>
              <a:gd name="connsiteX4-9" fmla="*/ 473725 w 1708144"/>
              <a:gd name="connsiteY4-10" fmla="*/ 2965437 h 2965437"/>
              <a:gd name="connsiteX5-11" fmla="*/ 0 w 1708144"/>
              <a:gd name="connsiteY5-12" fmla="*/ 2965437 h 2965437"/>
              <a:gd name="connsiteX6-13" fmla="*/ 0 w 1708144"/>
              <a:gd name="connsiteY6-14" fmla="*/ 0 h 2965437"/>
              <a:gd name="connsiteX0-15" fmla="*/ 0 w 1708144"/>
              <a:gd name="connsiteY0-16" fmla="*/ 0 h 2965437"/>
              <a:gd name="connsiteX1-17" fmla="*/ 1463445 w 1708144"/>
              <a:gd name="connsiteY1-18" fmla="*/ 661181 h 2965437"/>
              <a:gd name="connsiteX2-19" fmla="*/ 1708144 w 1708144"/>
              <a:gd name="connsiteY2-20" fmla="*/ 729807 h 2965437"/>
              <a:gd name="connsiteX3-21" fmla="*/ 1708144 w 1708144"/>
              <a:gd name="connsiteY3-22" fmla="*/ 2562051 h 2965437"/>
              <a:gd name="connsiteX4-23" fmla="*/ 473725 w 1708144"/>
              <a:gd name="connsiteY4-24" fmla="*/ 2965437 h 2965437"/>
              <a:gd name="connsiteX5-25" fmla="*/ 0 w 1708144"/>
              <a:gd name="connsiteY5-26" fmla="*/ 2965437 h 2965437"/>
              <a:gd name="connsiteX6-27" fmla="*/ 0 w 1708144"/>
              <a:gd name="connsiteY6-28" fmla="*/ 0 h 2965437"/>
              <a:gd name="connsiteX0-29" fmla="*/ 14068 w 1722212"/>
              <a:gd name="connsiteY0-30" fmla="*/ 0 h 3246791"/>
              <a:gd name="connsiteX1-31" fmla="*/ 1477513 w 1722212"/>
              <a:gd name="connsiteY1-32" fmla="*/ 661181 h 3246791"/>
              <a:gd name="connsiteX2-33" fmla="*/ 1722212 w 1722212"/>
              <a:gd name="connsiteY2-34" fmla="*/ 729807 h 3246791"/>
              <a:gd name="connsiteX3-35" fmla="*/ 1722212 w 1722212"/>
              <a:gd name="connsiteY3-36" fmla="*/ 2562051 h 3246791"/>
              <a:gd name="connsiteX4-37" fmla="*/ 487793 w 1722212"/>
              <a:gd name="connsiteY4-38" fmla="*/ 2965437 h 3246791"/>
              <a:gd name="connsiteX5-39" fmla="*/ 0 w 1722212"/>
              <a:gd name="connsiteY5-40" fmla="*/ 3246791 h 3246791"/>
              <a:gd name="connsiteX6-41" fmla="*/ 14068 w 1722212"/>
              <a:gd name="connsiteY6-42" fmla="*/ 0 h 324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22212" h="3246791">
                <a:moveTo>
                  <a:pt x="14068" y="0"/>
                </a:moveTo>
                <a:cubicBezTo>
                  <a:pt x="473747" y="182880"/>
                  <a:pt x="975630" y="478301"/>
                  <a:pt x="1477513" y="661181"/>
                </a:cubicBezTo>
                <a:cubicBezTo>
                  <a:pt x="1557642" y="685000"/>
                  <a:pt x="1639232" y="707886"/>
                  <a:pt x="1722212" y="729807"/>
                </a:cubicBezTo>
                <a:lnTo>
                  <a:pt x="1722212" y="2562051"/>
                </a:lnTo>
                <a:cubicBezTo>
                  <a:pt x="1269652" y="2671608"/>
                  <a:pt x="854651" y="2807576"/>
                  <a:pt x="487793" y="2965437"/>
                </a:cubicBezTo>
                <a:lnTo>
                  <a:pt x="0" y="3246791"/>
                </a:lnTo>
                <a:cubicBezTo>
                  <a:pt x="4689" y="2164527"/>
                  <a:pt x="9379" y="1082264"/>
                  <a:pt x="14068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4"/>
          <p:cNvSpPr/>
          <p:nvPr/>
        </p:nvSpPr>
        <p:spPr>
          <a:xfrm>
            <a:off x="4956175" y="4464050"/>
            <a:ext cx="2503488" cy="1236663"/>
          </a:xfrm>
          <a:custGeom>
            <a:avLst/>
            <a:gdLst/>
            <a:ahLst/>
            <a:cxnLst/>
            <a:rect l="l" t="t" r="r" b="b"/>
            <a:pathLst>
              <a:path w="1877542" h="1238020">
                <a:moveTo>
                  <a:pt x="1877542" y="0"/>
                </a:moveTo>
                <a:lnTo>
                  <a:pt x="1877542" y="1238020"/>
                </a:lnTo>
                <a:cubicBezTo>
                  <a:pt x="1512129" y="1205555"/>
                  <a:pt x="1134200" y="1188873"/>
                  <a:pt x="747365" y="1188873"/>
                </a:cubicBezTo>
                <a:cubicBezTo>
                  <a:pt x="494044" y="1188873"/>
                  <a:pt x="244541" y="1196027"/>
                  <a:pt x="0" y="1212460"/>
                </a:cubicBezTo>
                <a:lnTo>
                  <a:pt x="0" y="754"/>
                </a:lnTo>
                <a:cubicBezTo>
                  <a:pt x="303571" y="25487"/>
                  <a:pt x="615342" y="36744"/>
                  <a:pt x="933122" y="36744"/>
                </a:cubicBezTo>
                <a:cubicBezTo>
                  <a:pt x="1254843" y="36744"/>
                  <a:pt x="1570404" y="25206"/>
                  <a:pt x="1877542" y="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5"/>
          <p:cNvSpPr/>
          <p:nvPr/>
        </p:nvSpPr>
        <p:spPr>
          <a:xfrm>
            <a:off x="7577138" y="4154488"/>
            <a:ext cx="2501900" cy="1892300"/>
          </a:xfrm>
          <a:custGeom>
            <a:avLst/>
            <a:gdLst/>
            <a:ahLst/>
            <a:cxnLst/>
            <a:rect l="l" t="t" r="r" b="b"/>
            <a:pathLst>
              <a:path w="1877542" h="1891514">
                <a:moveTo>
                  <a:pt x="1877542" y="0"/>
                </a:moveTo>
                <a:lnTo>
                  <a:pt x="1877542" y="1891514"/>
                </a:lnTo>
                <a:cubicBezTo>
                  <a:pt x="1311529" y="1732732"/>
                  <a:pt x="677962" y="1616847"/>
                  <a:pt x="0" y="1554265"/>
                </a:cubicBezTo>
                <a:lnTo>
                  <a:pt x="0" y="302354"/>
                </a:lnTo>
                <a:cubicBezTo>
                  <a:pt x="674075" y="251415"/>
                  <a:pt x="1307213" y="146919"/>
                  <a:pt x="1877542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矩形 6"/>
          <p:cNvSpPr/>
          <p:nvPr/>
        </p:nvSpPr>
        <p:spPr>
          <a:xfrm>
            <a:off x="10196513" y="3533775"/>
            <a:ext cx="1938338" cy="3190875"/>
          </a:xfrm>
          <a:custGeom>
            <a:avLst/>
            <a:gdLst>
              <a:gd name="connsiteX0" fmla="*/ 225861 w 1454320"/>
              <a:gd name="connsiteY0" fmla="*/ 534572 h 2838828"/>
              <a:gd name="connsiteX1" fmla="*/ 1454320 w 1454320"/>
              <a:gd name="connsiteY1" fmla="*/ 0 h 2838828"/>
              <a:gd name="connsiteX2" fmla="*/ 1454320 w 1454320"/>
              <a:gd name="connsiteY2" fmla="*/ 2838828 h 2838828"/>
              <a:gd name="connsiteX3" fmla="*/ 844067 w 1454320"/>
              <a:gd name="connsiteY3" fmla="*/ 2838828 h 2838828"/>
              <a:gd name="connsiteX4" fmla="*/ 0 w 1454320"/>
              <a:gd name="connsiteY4" fmla="*/ 2539388 h 2838828"/>
              <a:gd name="connsiteX5" fmla="*/ 0 w 1454320"/>
              <a:gd name="connsiteY5" fmla="*/ 598081 h 2838828"/>
              <a:gd name="connsiteX6" fmla="*/ 225861 w 1454320"/>
              <a:gd name="connsiteY6" fmla="*/ 534572 h 2838828"/>
              <a:gd name="connsiteX0-1" fmla="*/ 225861 w 1454320"/>
              <a:gd name="connsiteY0-2" fmla="*/ 534572 h 3190521"/>
              <a:gd name="connsiteX1-3" fmla="*/ 1454320 w 1454320"/>
              <a:gd name="connsiteY1-4" fmla="*/ 0 h 3190521"/>
              <a:gd name="connsiteX2-5" fmla="*/ 1454320 w 1454320"/>
              <a:gd name="connsiteY2-6" fmla="*/ 3190521 h 3190521"/>
              <a:gd name="connsiteX3-7" fmla="*/ 844067 w 1454320"/>
              <a:gd name="connsiteY3-8" fmla="*/ 2838828 h 3190521"/>
              <a:gd name="connsiteX4-9" fmla="*/ 0 w 1454320"/>
              <a:gd name="connsiteY4-10" fmla="*/ 2539388 h 3190521"/>
              <a:gd name="connsiteX5-11" fmla="*/ 0 w 1454320"/>
              <a:gd name="connsiteY5-12" fmla="*/ 598081 h 3190521"/>
              <a:gd name="connsiteX6-13" fmla="*/ 225861 w 1454320"/>
              <a:gd name="connsiteY6-14" fmla="*/ 534572 h 3190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54320" h="3190521">
                <a:moveTo>
                  <a:pt x="225861" y="534572"/>
                </a:moveTo>
                <a:lnTo>
                  <a:pt x="1454320" y="0"/>
                </a:lnTo>
                <a:lnTo>
                  <a:pt x="1454320" y="3190521"/>
                </a:lnTo>
                <a:lnTo>
                  <a:pt x="844067" y="2838828"/>
                </a:lnTo>
                <a:cubicBezTo>
                  <a:pt x="585500" y="2727363"/>
                  <a:pt x="302880" y="2627072"/>
                  <a:pt x="0" y="2539388"/>
                </a:cubicBezTo>
                <a:lnTo>
                  <a:pt x="0" y="598081"/>
                </a:lnTo>
                <a:cubicBezTo>
                  <a:pt x="76518" y="577798"/>
                  <a:pt x="151815" y="556589"/>
                  <a:pt x="225861" y="534572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89" name="图片 3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2325" y="168275"/>
            <a:ext cx="10223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椭圆 15"/>
          <p:cNvSpPr/>
          <p:nvPr/>
        </p:nvSpPr>
        <p:spPr>
          <a:xfrm>
            <a:off x="-76200" y="5651500"/>
            <a:ext cx="12211050" cy="1182688"/>
          </a:xfrm>
          <a:custGeom>
            <a:avLst/>
            <a:gdLst/>
            <a:ahLst/>
            <a:cxnLst/>
            <a:rect l="l" t="t" r="r" b="b"/>
            <a:pathLst>
              <a:path w="9144000" h="1181820">
                <a:moveTo>
                  <a:pt x="4503736" y="0"/>
                </a:moveTo>
                <a:cubicBezTo>
                  <a:pt x="6407413" y="0"/>
                  <a:pt x="8095417" y="403989"/>
                  <a:pt x="9144000" y="1027158"/>
                </a:cubicBezTo>
                <a:lnTo>
                  <a:pt x="9144000" y="1181820"/>
                </a:lnTo>
                <a:cubicBezTo>
                  <a:pt x="8096888" y="552513"/>
                  <a:pt x="6400701" y="144016"/>
                  <a:pt x="4486433" y="144016"/>
                </a:cubicBezTo>
                <a:cubicBezTo>
                  <a:pt x="2673012" y="144016"/>
                  <a:pt x="1055298" y="510606"/>
                  <a:pt x="0" y="1084233"/>
                </a:cubicBezTo>
                <a:lnTo>
                  <a:pt x="0" y="949973"/>
                </a:lnTo>
                <a:cubicBezTo>
                  <a:pt x="1054723" y="370654"/>
                  <a:pt x="2680292" y="0"/>
                  <a:pt x="4503736" y="0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椭圆 22"/>
          <p:cNvSpPr/>
          <p:nvPr/>
        </p:nvSpPr>
        <p:spPr>
          <a:xfrm>
            <a:off x="0" y="3284538"/>
            <a:ext cx="12134850" cy="1216025"/>
          </a:xfrm>
          <a:custGeom>
            <a:avLst/>
            <a:gdLst/>
            <a:ahLst/>
            <a:cxnLst/>
            <a:rect l="l" t="t" r="r" b="b"/>
            <a:pathLst>
              <a:path w="9144001" h="1215037">
                <a:moveTo>
                  <a:pt x="0" y="0"/>
                </a:moveTo>
                <a:cubicBezTo>
                  <a:pt x="1044041" y="640192"/>
                  <a:pt x="2755465" y="1057166"/>
                  <a:pt x="4689494" y="1057166"/>
                </a:cubicBezTo>
                <a:cubicBezTo>
                  <a:pt x="6484806" y="1057166"/>
                  <a:pt x="8088300" y="697861"/>
                  <a:pt x="9144001" y="133798"/>
                </a:cubicBezTo>
                <a:lnTo>
                  <a:pt x="9144001" y="292702"/>
                </a:lnTo>
                <a:cubicBezTo>
                  <a:pt x="8087610" y="855887"/>
                  <a:pt x="6484419" y="1215037"/>
                  <a:pt x="4689494" y="1215037"/>
                </a:cubicBezTo>
                <a:cubicBezTo>
                  <a:pt x="2755571" y="1215037"/>
                  <a:pt x="1044228" y="798109"/>
                  <a:pt x="0" y="157591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ctrTitle"/>
          </p:nvPr>
        </p:nvSpPr>
        <p:spPr>
          <a:xfrm>
            <a:off x="914400" y="188640"/>
            <a:ext cx="10363200" cy="1470025"/>
          </a:xfrm>
        </p:spPr>
        <p:txBody>
          <a:bodyPr/>
          <a:lstStyle>
            <a:lvl1pPr>
              <a:defRPr lang="zh-CN" altLang="en-US" sz="4500" b="1" kern="1200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" name="副标题 2"/>
          <p:cNvSpPr>
            <a:spLocks noGrp="1"/>
          </p:cNvSpPr>
          <p:nvPr>
            <p:ph type="subTitle" idx="1"/>
          </p:nvPr>
        </p:nvSpPr>
        <p:spPr>
          <a:xfrm>
            <a:off x="3782380" y="3645024"/>
            <a:ext cx="4627240" cy="509464"/>
          </a:xfrm>
        </p:spPr>
        <p:txBody>
          <a:bodyPr/>
          <a:lstStyle>
            <a:lvl1pPr marL="0" indent="0" algn="ctr">
              <a:buNone/>
              <a:defRPr lang="zh-CN" altLang="en-US" sz="21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0" y="62484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任意多边形 4"/>
          <p:cNvSpPr/>
          <p:nvPr/>
        </p:nvSpPr>
        <p:spPr>
          <a:xfrm>
            <a:off x="4540250" y="0"/>
            <a:ext cx="3111500" cy="733425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0" name="直接连接符 5"/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  <a:ln w="28575">
            <a:solidFill>
              <a:srgbClr val="FC6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任意多边形 6"/>
          <p:cNvSpPr/>
          <p:nvPr/>
        </p:nvSpPr>
        <p:spPr>
          <a:xfrm>
            <a:off x="4540250" y="-1587"/>
            <a:ext cx="3111500" cy="1168400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27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9338" y="58738"/>
            <a:ext cx="742950" cy="71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/>
        </p:nvSpPr>
        <p:spPr>
          <a:xfrm>
            <a:off x="0" y="36576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9" name="直接连接符 6"/>
          <p:cNvCxnSpPr/>
          <p:nvPr/>
        </p:nvCxnSpPr>
        <p:spPr>
          <a:xfrm>
            <a:off x="0" y="4114800"/>
            <a:ext cx="12192000" cy="0"/>
          </a:xfrm>
          <a:prstGeom prst="line">
            <a:avLst/>
          </a:prstGeom>
          <a:ln w="28575">
            <a:solidFill>
              <a:srgbClr val="FC6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任意多边形 7"/>
          <p:cNvSpPr/>
          <p:nvPr/>
        </p:nvSpPr>
        <p:spPr>
          <a:xfrm>
            <a:off x="4540250" y="0"/>
            <a:ext cx="3111500" cy="733425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294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9338" y="58738"/>
            <a:ext cx="742950" cy="71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3575" y="2358008"/>
            <a:ext cx="109728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0" y="62484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5"/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6"/>
          <p:cNvSpPr/>
          <p:nvPr/>
        </p:nvSpPr>
        <p:spPr>
          <a:xfrm>
            <a:off x="4057650" y="0"/>
            <a:ext cx="284163" cy="6858000"/>
          </a:xfrm>
          <a:prstGeom prst="rect">
            <a:avLst/>
          </a:pr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7"/>
          <p:cNvSpPr>
            <a:spLocks noChangeArrowheads="1"/>
          </p:cNvSpPr>
          <p:nvPr/>
        </p:nvSpPr>
        <p:spPr bwMode="auto">
          <a:xfrm>
            <a:off x="4876800" y="457200"/>
            <a:ext cx="2003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 纲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TextBox 5"/>
          <p:cNvSpPr txBox="1">
            <a:spLocks noChangeArrowheads="1"/>
          </p:cNvSpPr>
          <p:nvPr/>
        </p:nvSpPr>
        <p:spPr bwMode="auto">
          <a:xfrm>
            <a:off x="5946775" y="4130675"/>
            <a:ext cx="383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四、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扎实做好评建工作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TextBox 6"/>
          <p:cNvSpPr txBox="1">
            <a:spLocks noChangeArrowheads="1"/>
          </p:cNvSpPr>
          <p:nvPr/>
        </p:nvSpPr>
        <p:spPr bwMode="auto">
          <a:xfrm>
            <a:off x="5946775" y="1897063"/>
            <a:ext cx="4410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一 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深刻认识教育发展新形势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5946775" y="2641600"/>
            <a:ext cx="4410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二、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全面理解审核评估内涵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TextBox 11"/>
          <p:cNvSpPr txBox="1">
            <a:spLocks noChangeArrowheads="1"/>
          </p:cNvSpPr>
          <p:nvPr/>
        </p:nvSpPr>
        <p:spPr bwMode="auto">
          <a:xfrm>
            <a:off x="5946775" y="3386138"/>
            <a:ext cx="454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三、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清醒认识学校目前办学现状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32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005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TextBox 5"/>
          <p:cNvSpPr txBox="1">
            <a:spLocks noChangeArrowheads="1"/>
          </p:cNvSpPr>
          <p:nvPr/>
        </p:nvSpPr>
        <p:spPr bwMode="auto">
          <a:xfrm>
            <a:off x="5946775" y="4873625"/>
            <a:ext cx="3832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五、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工作要求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7938"/>
            <a:ext cx="2844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9085B9-67A7-4FBF-9E53-7A591A52141D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7938"/>
            <a:ext cx="3860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7938"/>
            <a:ext cx="2844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>
              <a:defRPr smtClean="0">
                <a:ea typeface="幼圆" panose="02010509060101010101" pitchFamily="49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774C20-A808-4836-B974-C748C0A7BD17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3575" y="417513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军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19"/>
          <p:cNvSpPr/>
          <p:nvPr/>
        </p:nvSpPr>
        <p:spPr bwMode="auto">
          <a:xfrm>
            <a:off x="-1286" y="6492065"/>
            <a:ext cx="12192001" cy="366869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20"/>
          <p:cNvSpPr/>
          <p:nvPr/>
        </p:nvSpPr>
        <p:spPr>
          <a:xfrm>
            <a:off x="-1587" y="544513"/>
            <a:ext cx="12192000" cy="2667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21"/>
          <p:cNvSpPr/>
          <p:nvPr/>
        </p:nvSpPr>
        <p:spPr>
          <a:xfrm>
            <a:off x="-1587" y="-46037"/>
            <a:ext cx="12192000" cy="771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TextBox 15"/>
          <p:cNvSpPr txBox="1"/>
          <p:nvPr/>
        </p:nvSpPr>
        <p:spPr>
          <a:xfrm>
            <a:off x="11088688" y="6454775"/>
            <a:ext cx="1392238" cy="438150"/>
          </a:xfrm>
          <a:prstGeom prst="rect">
            <a:avLst/>
          </a:prstGeom>
          <a:noFill/>
        </p:spPr>
        <p:txBody>
          <a:bodyPr wrap="none"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 </a:t>
            </a:r>
            <a:fld id="{D353A34C-E2F2-461D-BEF5-59602F16E31D}" type="slidenum">
              <a:rPr kumimoji="0" lang="zh-CN" alt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灯片编号占位符 3"/>
          <p:cNvSpPr txBox="1"/>
          <p:nvPr/>
        </p:nvSpPr>
        <p:spPr>
          <a:xfrm>
            <a:off x="647700" y="6496050"/>
            <a:ext cx="2022475" cy="284163"/>
          </a:xfrm>
          <a:prstGeom prst="rect">
            <a:avLst/>
          </a:prstGeom>
        </p:spPr>
        <p:txBody>
          <a:bodyPr lIns="117226" tIns="58613" rIns="117226" bIns="58613"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厚德励志  博学弘医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378" name="图片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75" y="-14287"/>
            <a:ext cx="654050" cy="56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标题占位符 1"/>
          <p:cNvSpPr>
            <a:spLocks noGrp="1"/>
          </p:cNvSpPr>
          <p:nvPr>
            <p:ph type="title"/>
          </p:nvPr>
        </p:nvSpPr>
        <p:spPr>
          <a:xfrm>
            <a:off x="838200" y="374928"/>
            <a:ext cx="10515600" cy="1325880"/>
          </a:xfrm>
          <a:prstGeom prst="rect">
            <a:avLst/>
          </a:prstGeom>
        </p:spPr>
        <p:txBody>
          <a:bodyPr lIns="117226" tIns="58613" rIns="117226" bIns="58613" rtlCol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8" name="文本占位符 2"/>
          <p:cNvSpPr>
            <a:spLocks noGrp="1"/>
          </p:cNvSpPr>
          <p:nvPr>
            <p:ph idx="1"/>
          </p:nvPr>
        </p:nvSpPr>
        <p:spPr>
          <a:xfrm>
            <a:off x="838200" y="1700809"/>
            <a:ext cx="10515600" cy="4476155"/>
          </a:xfrm>
          <a:prstGeom prst="rect">
            <a:avLst/>
          </a:prstGeom>
        </p:spPr>
        <p:txBody>
          <a:bodyPr lIns="117226" tIns="58613" rIns="117226" bIns="58613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52400" y="-33337"/>
            <a:ext cx="12358688" cy="711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38"/>
          <p:cNvSpPr txBox="1"/>
          <p:nvPr/>
        </p:nvSpPr>
        <p:spPr>
          <a:xfrm>
            <a:off x="1058863" y="-47625"/>
            <a:ext cx="9923463" cy="265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C620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C62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转变观念 统一思想 提高认识 扎实做好评建工作</a:t>
            </a:r>
            <a:endParaRPr kumimoji="0" lang="zh-CN" altLang="en-US" sz="4500" b="1" i="0" u="none" strike="noStrike" kern="1200" cap="none" spc="0" normalizeH="0" baseline="0" noProof="0">
              <a:ln>
                <a:noFill/>
              </a:ln>
              <a:solidFill>
                <a:srgbClr val="FC620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9" name="矩形 1"/>
          <p:cNvSpPr/>
          <p:nvPr/>
        </p:nvSpPr>
        <p:spPr>
          <a:xfrm>
            <a:off x="2336800" y="4157663"/>
            <a:ext cx="2501900" cy="1790700"/>
          </a:xfrm>
          <a:custGeom>
            <a:avLst/>
            <a:gdLst/>
            <a:ahLst/>
            <a:cxnLst/>
            <a:rect l="l" t="t" r="r" b="b"/>
            <a:pathLst>
              <a:path w="1877542" h="1790761">
                <a:moveTo>
                  <a:pt x="0" y="0"/>
                </a:moveTo>
                <a:cubicBezTo>
                  <a:pt x="570568" y="146264"/>
                  <a:pt x="1203685" y="250085"/>
                  <a:pt x="1877542" y="300265"/>
                </a:cubicBezTo>
                <a:lnTo>
                  <a:pt x="1877542" y="1523367"/>
                </a:lnTo>
                <a:cubicBezTo>
                  <a:pt x="1207220" y="1562691"/>
                  <a:pt x="574445" y="1655618"/>
                  <a:pt x="0" y="1790761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2"/>
          <p:cNvSpPr/>
          <p:nvPr/>
        </p:nvSpPr>
        <p:spPr>
          <a:xfrm>
            <a:off x="-76200" y="3406775"/>
            <a:ext cx="2295525" cy="3246438"/>
          </a:xfrm>
          <a:custGeom>
            <a:avLst/>
            <a:gdLst>
              <a:gd name="connsiteX0" fmla="*/ 0 w 1708144"/>
              <a:gd name="connsiteY0" fmla="*/ 0 h 2965437"/>
              <a:gd name="connsiteX1" fmla="*/ 1463445 w 1708144"/>
              <a:gd name="connsiteY1" fmla="*/ 661181 h 2965437"/>
              <a:gd name="connsiteX2" fmla="*/ 1708144 w 1708144"/>
              <a:gd name="connsiteY2" fmla="*/ 729807 h 2965437"/>
              <a:gd name="connsiteX3" fmla="*/ 1708144 w 1708144"/>
              <a:gd name="connsiteY3" fmla="*/ 2562051 h 2965437"/>
              <a:gd name="connsiteX4" fmla="*/ 473725 w 1708144"/>
              <a:gd name="connsiteY4" fmla="*/ 2965437 h 2965437"/>
              <a:gd name="connsiteX5" fmla="*/ 0 w 1708144"/>
              <a:gd name="connsiteY5" fmla="*/ 2965437 h 2965437"/>
              <a:gd name="connsiteX6" fmla="*/ 0 w 1708144"/>
              <a:gd name="connsiteY6" fmla="*/ 0 h 2965437"/>
              <a:gd name="connsiteX0-1" fmla="*/ 0 w 1708144"/>
              <a:gd name="connsiteY0-2" fmla="*/ 0 h 2965437"/>
              <a:gd name="connsiteX1-3" fmla="*/ 1463445 w 1708144"/>
              <a:gd name="connsiteY1-4" fmla="*/ 661181 h 2965437"/>
              <a:gd name="connsiteX2-5" fmla="*/ 1708144 w 1708144"/>
              <a:gd name="connsiteY2-6" fmla="*/ 729807 h 2965437"/>
              <a:gd name="connsiteX3-7" fmla="*/ 1708144 w 1708144"/>
              <a:gd name="connsiteY3-8" fmla="*/ 2562051 h 2965437"/>
              <a:gd name="connsiteX4-9" fmla="*/ 473725 w 1708144"/>
              <a:gd name="connsiteY4-10" fmla="*/ 2965437 h 2965437"/>
              <a:gd name="connsiteX5-11" fmla="*/ 0 w 1708144"/>
              <a:gd name="connsiteY5-12" fmla="*/ 2965437 h 2965437"/>
              <a:gd name="connsiteX6-13" fmla="*/ 0 w 1708144"/>
              <a:gd name="connsiteY6-14" fmla="*/ 0 h 2965437"/>
              <a:gd name="connsiteX0-15" fmla="*/ 0 w 1708144"/>
              <a:gd name="connsiteY0-16" fmla="*/ 0 h 2965437"/>
              <a:gd name="connsiteX1-17" fmla="*/ 1463445 w 1708144"/>
              <a:gd name="connsiteY1-18" fmla="*/ 661181 h 2965437"/>
              <a:gd name="connsiteX2-19" fmla="*/ 1708144 w 1708144"/>
              <a:gd name="connsiteY2-20" fmla="*/ 729807 h 2965437"/>
              <a:gd name="connsiteX3-21" fmla="*/ 1708144 w 1708144"/>
              <a:gd name="connsiteY3-22" fmla="*/ 2562051 h 2965437"/>
              <a:gd name="connsiteX4-23" fmla="*/ 473725 w 1708144"/>
              <a:gd name="connsiteY4-24" fmla="*/ 2965437 h 2965437"/>
              <a:gd name="connsiteX5-25" fmla="*/ 0 w 1708144"/>
              <a:gd name="connsiteY5-26" fmla="*/ 2965437 h 2965437"/>
              <a:gd name="connsiteX6-27" fmla="*/ 0 w 1708144"/>
              <a:gd name="connsiteY6-28" fmla="*/ 0 h 2965437"/>
              <a:gd name="connsiteX0-29" fmla="*/ 14068 w 1722212"/>
              <a:gd name="connsiteY0-30" fmla="*/ 0 h 3246791"/>
              <a:gd name="connsiteX1-31" fmla="*/ 1477513 w 1722212"/>
              <a:gd name="connsiteY1-32" fmla="*/ 661181 h 3246791"/>
              <a:gd name="connsiteX2-33" fmla="*/ 1722212 w 1722212"/>
              <a:gd name="connsiteY2-34" fmla="*/ 729807 h 3246791"/>
              <a:gd name="connsiteX3-35" fmla="*/ 1722212 w 1722212"/>
              <a:gd name="connsiteY3-36" fmla="*/ 2562051 h 3246791"/>
              <a:gd name="connsiteX4-37" fmla="*/ 487793 w 1722212"/>
              <a:gd name="connsiteY4-38" fmla="*/ 2965437 h 3246791"/>
              <a:gd name="connsiteX5-39" fmla="*/ 0 w 1722212"/>
              <a:gd name="connsiteY5-40" fmla="*/ 3246791 h 3246791"/>
              <a:gd name="connsiteX6-41" fmla="*/ 14068 w 1722212"/>
              <a:gd name="connsiteY6-42" fmla="*/ 0 h 324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22212" h="3246791">
                <a:moveTo>
                  <a:pt x="14068" y="0"/>
                </a:moveTo>
                <a:cubicBezTo>
                  <a:pt x="473747" y="182880"/>
                  <a:pt x="975630" y="478301"/>
                  <a:pt x="1477513" y="661181"/>
                </a:cubicBezTo>
                <a:cubicBezTo>
                  <a:pt x="1557642" y="685000"/>
                  <a:pt x="1639232" y="707886"/>
                  <a:pt x="1722212" y="729807"/>
                </a:cubicBezTo>
                <a:lnTo>
                  <a:pt x="1722212" y="2562051"/>
                </a:lnTo>
                <a:cubicBezTo>
                  <a:pt x="1269652" y="2671608"/>
                  <a:pt x="854651" y="2807576"/>
                  <a:pt x="487793" y="2965437"/>
                </a:cubicBezTo>
                <a:lnTo>
                  <a:pt x="0" y="3246791"/>
                </a:lnTo>
                <a:cubicBezTo>
                  <a:pt x="4689" y="2164527"/>
                  <a:pt x="9379" y="1082264"/>
                  <a:pt x="14068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4"/>
          <p:cNvSpPr/>
          <p:nvPr/>
        </p:nvSpPr>
        <p:spPr>
          <a:xfrm>
            <a:off x="4956175" y="4464050"/>
            <a:ext cx="2503488" cy="1236663"/>
          </a:xfrm>
          <a:custGeom>
            <a:avLst/>
            <a:gdLst/>
            <a:ahLst/>
            <a:cxnLst/>
            <a:rect l="l" t="t" r="r" b="b"/>
            <a:pathLst>
              <a:path w="1877542" h="1238020">
                <a:moveTo>
                  <a:pt x="1877542" y="0"/>
                </a:moveTo>
                <a:lnTo>
                  <a:pt x="1877542" y="1238020"/>
                </a:lnTo>
                <a:cubicBezTo>
                  <a:pt x="1512129" y="1205555"/>
                  <a:pt x="1134200" y="1188873"/>
                  <a:pt x="747365" y="1188873"/>
                </a:cubicBezTo>
                <a:cubicBezTo>
                  <a:pt x="494044" y="1188873"/>
                  <a:pt x="244541" y="1196027"/>
                  <a:pt x="0" y="1212460"/>
                </a:cubicBezTo>
                <a:lnTo>
                  <a:pt x="0" y="754"/>
                </a:lnTo>
                <a:cubicBezTo>
                  <a:pt x="303571" y="25487"/>
                  <a:pt x="615342" y="36744"/>
                  <a:pt x="933122" y="36744"/>
                </a:cubicBezTo>
                <a:cubicBezTo>
                  <a:pt x="1254843" y="36744"/>
                  <a:pt x="1570404" y="25206"/>
                  <a:pt x="1877542" y="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矩形 5"/>
          <p:cNvSpPr/>
          <p:nvPr/>
        </p:nvSpPr>
        <p:spPr>
          <a:xfrm>
            <a:off x="7577138" y="4154488"/>
            <a:ext cx="2501900" cy="1892300"/>
          </a:xfrm>
          <a:custGeom>
            <a:avLst/>
            <a:gdLst/>
            <a:ahLst/>
            <a:cxnLst/>
            <a:rect l="l" t="t" r="r" b="b"/>
            <a:pathLst>
              <a:path w="1877542" h="1891514">
                <a:moveTo>
                  <a:pt x="1877542" y="0"/>
                </a:moveTo>
                <a:lnTo>
                  <a:pt x="1877542" y="1891514"/>
                </a:lnTo>
                <a:cubicBezTo>
                  <a:pt x="1311529" y="1732732"/>
                  <a:pt x="677962" y="1616847"/>
                  <a:pt x="0" y="1554265"/>
                </a:cubicBezTo>
                <a:lnTo>
                  <a:pt x="0" y="302354"/>
                </a:lnTo>
                <a:cubicBezTo>
                  <a:pt x="674075" y="251415"/>
                  <a:pt x="1307213" y="146919"/>
                  <a:pt x="1877542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矩形 6"/>
          <p:cNvSpPr/>
          <p:nvPr/>
        </p:nvSpPr>
        <p:spPr>
          <a:xfrm>
            <a:off x="10196513" y="3533775"/>
            <a:ext cx="1938338" cy="3190875"/>
          </a:xfrm>
          <a:custGeom>
            <a:avLst/>
            <a:gdLst>
              <a:gd name="connsiteX0" fmla="*/ 225861 w 1454320"/>
              <a:gd name="connsiteY0" fmla="*/ 534572 h 2838828"/>
              <a:gd name="connsiteX1" fmla="*/ 1454320 w 1454320"/>
              <a:gd name="connsiteY1" fmla="*/ 0 h 2838828"/>
              <a:gd name="connsiteX2" fmla="*/ 1454320 w 1454320"/>
              <a:gd name="connsiteY2" fmla="*/ 2838828 h 2838828"/>
              <a:gd name="connsiteX3" fmla="*/ 844067 w 1454320"/>
              <a:gd name="connsiteY3" fmla="*/ 2838828 h 2838828"/>
              <a:gd name="connsiteX4" fmla="*/ 0 w 1454320"/>
              <a:gd name="connsiteY4" fmla="*/ 2539388 h 2838828"/>
              <a:gd name="connsiteX5" fmla="*/ 0 w 1454320"/>
              <a:gd name="connsiteY5" fmla="*/ 598081 h 2838828"/>
              <a:gd name="connsiteX6" fmla="*/ 225861 w 1454320"/>
              <a:gd name="connsiteY6" fmla="*/ 534572 h 2838828"/>
              <a:gd name="connsiteX0-1" fmla="*/ 225861 w 1454320"/>
              <a:gd name="connsiteY0-2" fmla="*/ 534572 h 3190521"/>
              <a:gd name="connsiteX1-3" fmla="*/ 1454320 w 1454320"/>
              <a:gd name="connsiteY1-4" fmla="*/ 0 h 3190521"/>
              <a:gd name="connsiteX2-5" fmla="*/ 1454320 w 1454320"/>
              <a:gd name="connsiteY2-6" fmla="*/ 3190521 h 3190521"/>
              <a:gd name="connsiteX3-7" fmla="*/ 844067 w 1454320"/>
              <a:gd name="connsiteY3-8" fmla="*/ 2838828 h 3190521"/>
              <a:gd name="connsiteX4-9" fmla="*/ 0 w 1454320"/>
              <a:gd name="connsiteY4-10" fmla="*/ 2539388 h 3190521"/>
              <a:gd name="connsiteX5-11" fmla="*/ 0 w 1454320"/>
              <a:gd name="connsiteY5-12" fmla="*/ 598081 h 3190521"/>
              <a:gd name="connsiteX6-13" fmla="*/ 225861 w 1454320"/>
              <a:gd name="connsiteY6-14" fmla="*/ 534572 h 3190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54320" h="3190521">
                <a:moveTo>
                  <a:pt x="225861" y="534572"/>
                </a:moveTo>
                <a:lnTo>
                  <a:pt x="1454320" y="0"/>
                </a:lnTo>
                <a:lnTo>
                  <a:pt x="1454320" y="3190521"/>
                </a:lnTo>
                <a:lnTo>
                  <a:pt x="844067" y="2838828"/>
                </a:lnTo>
                <a:cubicBezTo>
                  <a:pt x="585500" y="2727363"/>
                  <a:pt x="302880" y="2627072"/>
                  <a:pt x="0" y="2539388"/>
                </a:cubicBezTo>
                <a:lnTo>
                  <a:pt x="0" y="598081"/>
                </a:lnTo>
                <a:cubicBezTo>
                  <a:pt x="76518" y="577798"/>
                  <a:pt x="151815" y="556589"/>
                  <a:pt x="225861" y="534572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内容占位符 1"/>
          <p:cNvSpPr txBox="1"/>
          <p:nvPr/>
        </p:nvSpPr>
        <p:spPr bwMode="auto">
          <a:xfrm>
            <a:off x="4464050" y="5892800"/>
            <a:ext cx="3113088" cy="547688"/>
          </a:xfrm>
          <a:prstGeom prst="rect">
            <a:avLst/>
          </a:prstGeom>
          <a:noFill/>
          <a:ln>
            <a:noFill/>
          </a:ln>
        </p:spPr>
        <p:txBody>
          <a:bodyPr lIns="92384" tIns="46192" rIns="92384" bIns="46192"/>
          <a:lstStyle>
            <a:lvl1pPr marL="460375" indent="-460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60375" marR="0" lvl="0" indent="-460375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2015-11-13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内容占位符 1"/>
          <p:cNvSpPr txBox="1"/>
          <p:nvPr/>
        </p:nvSpPr>
        <p:spPr bwMode="auto">
          <a:xfrm>
            <a:off x="1820863" y="3644900"/>
            <a:ext cx="8359775" cy="830263"/>
          </a:xfrm>
          <a:prstGeom prst="rect">
            <a:avLst/>
          </a:prstGeom>
          <a:noFill/>
          <a:ln>
            <a:noFill/>
          </a:ln>
        </p:spPr>
        <p:txBody>
          <a:bodyPr lIns="92384" tIns="46192" rIns="92384" bIns="46192"/>
          <a:lstStyle>
            <a:lvl1pPr marL="460375" indent="-460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5440" marR="0" lvl="0" indent="-34544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赵劲民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5440" marR="0" lvl="0" indent="-34544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68" name="图片 3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2325" y="168275"/>
            <a:ext cx="10223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椭圆 15"/>
          <p:cNvSpPr/>
          <p:nvPr/>
        </p:nvSpPr>
        <p:spPr>
          <a:xfrm>
            <a:off x="-76200" y="5651500"/>
            <a:ext cx="12193588" cy="1182688"/>
          </a:xfrm>
          <a:custGeom>
            <a:avLst/>
            <a:gdLst/>
            <a:ahLst/>
            <a:cxnLst/>
            <a:rect l="l" t="t" r="r" b="b"/>
            <a:pathLst>
              <a:path w="9144000" h="1181820">
                <a:moveTo>
                  <a:pt x="4503736" y="0"/>
                </a:moveTo>
                <a:cubicBezTo>
                  <a:pt x="6407413" y="0"/>
                  <a:pt x="8095417" y="403989"/>
                  <a:pt x="9144000" y="1027158"/>
                </a:cubicBezTo>
                <a:lnTo>
                  <a:pt x="9144000" y="1181820"/>
                </a:lnTo>
                <a:cubicBezTo>
                  <a:pt x="8096888" y="552513"/>
                  <a:pt x="6400701" y="144016"/>
                  <a:pt x="4486433" y="144016"/>
                </a:cubicBezTo>
                <a:cubicBezTo>
                  <a:pt x="2673012" y="144016"/>
                  <a:pt x="1055298" y="510606"/>
                  <a:pt x="0" y="1084233"/>
                </a:cubicBezTo>
                <a:lnTo>
                  <a:pt x="0" y="949973"/>
                </a:lnTo>
                <a:cubicBezTo>
                  <a:pt x="1054723" y="370654"/>
                  <a:pt x="2680292" y="0"/>
                  <a:pt x="4503736" y="0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8" name="椭圆 22"/>
          <p:cNvSpPr/>
          <p:nvPr/>
        </p:nvSpPr>
        <p:spPr>
          <a:xfrm>
            <a:off x="0" y="3284538"/>
            <a:ext cx="12193588" cy="1216025"/>
          </a:xfrm>
          <a:custGeom>
            <a:avLst/>
            <a:gdLst/>
            <a:ahLst/>
            <a:cxnLst/>
            <a:rect l="l" t="t" r="r" b="b"/>
            <a:pathLst>
              <a:path w="9144001" h="1215037">
                <a:moveTo>
                  <a:pt x="0" y="0"/>
                </a:moveTo>
                <a:cubicBezTo>
                  <a:pt x="1044041" y="640192"/>
                  <a:pt x="2755465" y="1057166"/>
                  <a:pt x="4689494" y="1057166"/>
                </a:cubicBezTo>
                <a:cubicBezTo>
                  <a:pt x="6484806" y="1057166"/>
                  <a:pt x="8088300" y="697861"/>
                  <a:pt x="9144001" y="133798"/>
                </a:cubicBezTo>
                <a:lnTo>
                  <a:pt x="9144001" y="292702"/>
                </a:lnTo>
                <a:cubicBezTo>
                  <a:pt x="8087610" y="855887"/>
                  <a:pt x="6484419" y="1215037"/>
                  <a:pt x="4689494" y="1215037"/>
                </a:cubicBezTo>
                <a:cubicBezTo>
                  <a:pt x="2755571" y="1215037"/>
                  <a:pt x="1044228" y="798109"/>
                  <a:pt x="0" y="157591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52400" y="-33337"/>
            <a:ext cx="12358688" cy="711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1"/>
          <p:cNvSpPr/>
          <p:nvPr/>
        </p:nvSpPr>
        <p:spPr>
          <a:xfrm>
            <a:off x="2336800" y="4157663"/>
            <a:ext cx="2501900" cy="1790700"/>
          </a:xfrm>
          <a:custGeom>
            <a:avLst/>
            <a:gdLst/>
            <a:ahLst/>
            <a:cxnLst/>
            <a:rect l="l" t="t" r="r" b="b"/>
            <a:pathLst>
              <a:path w="1877542" h="1790761">
                <a:moveTo>
                  <a:pt x="0" y="0"/>
                </a:moveTo>
                <a:cubicBezTo>
                  <a:pt x="570568" y="146264"/>
                  <a:pt x="1203685" y="250085"/>
                  <a:pt x="1877542" y="300265"/>
                </a:cubicBezTo>
                <a:lnTo>
                  <a:pt x="1877542" y="1523367"/>
                </a:lnTo>
                <a:cubicBezTo>
                  <a:pt x="1207220" y="1562691"/>
                  <a:pt x="574445" y="1655618"/>
                  <a:pt x="0" y="1790761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2"/>
          <p:cNvSpPr/>
          <p:nvPr/>
        </p:nvSpPr>
        <p:spPr>
          <a:xfrm>
            <a:off x="-76200" y="3406775"/>
            <a:ext cx="2295525" cy="3246438"/>
          </a:xfrm>
          <a:custGeom>
            <a:avLst/>
            <a:gdLst>
              <a:gd name="connsiteX0" fmla="*/ 0 w 1708144"/>
              <a:gd name="connsiteY0" fmla="*/ 0 h 2965437"/>
              <a:gd name="connsiteX1" fmla="*/ 1463445 w 1708144"/>
              <a:gd name="connsiteY1" fmla="*/ 661181 h 2965437"/>
              <a:gd name="connsiteX2" fmla="*/ 1708144 w 1708144"/>
              <a:gd name="connsiteY2" fmla="*/ 729807 h 2965437"/>
              <a:gd name="connsiteX3" fmla="*/ 1708144 w 1708144"/>
              <a:gd name="connsiteY3" fmla="*/ 2562051 h 2965437"/>
              <a:gd name="connsiteX4" fmla="*/ 473725 w 1708144"/>
              <a:gd name="connsiteY4" fmla="*/ 2965437 h 2965437"/>
              <a:gd name="connsiteX5" fmla="*/ 0 w 1708144"/>
              <a:gd name="connsiteY5" fmla="*/ 2965437 h 2965437"/>
              <a:gd name="connsiteX6" fmla="*/ 0 w 1708144"/>
              <a:gd name="connsiteY6" fmla="*/ 0 h 2965437"/>
              <a:gd name="connsiteX0-1" fmla="*/ 0 w 1708144"/>
              <a:gd name="connsiteY0-2" fmla="*/ 0 h 2965437"/>
              <a:gd name="connsiteX1-3" fmla="*/ 1463445 w 1708144"/>
              <a:gd name="connsiteY1-4" fmla="*/ 661181 h 2965437"/>
              <a:gd name="connsiteX2-5" fmla="*/ 1708144 w 1708144"/>
              <a:gd name="connsiteY2-6" fmla="*/ 729807 h 2965437"/>
              <a:gd name="connsiteX3-7" fmla="*/ 1708144 w 1708144"/>
              <a:gd name="connsiteY3-8" fmla="*/ 2562051 h 2965437"/>
              <a:gd name="connsiteX4-9" fmla="*/ 473725 w 1708144"/>
              <a:gd name="connsiteY4-10" fmla="*/ 2965437 h 2965437"/>
              <a:gd name="connsiteX5-11" fmla="*/ 0 w 1708144"/>
              <a:gd name="connsiteY5-12" fmla="*/ 2965437 h 2965437"/>
              <a:gd name="connsiteX6-13" fmla="*/ 0 w 1708144"/>
              <a:gd name="connsiteY6-14" fmla="*/ 0 h 2965437"/>
              <a:gd name="connsiteX0-15" fmla="*/ 0 w 1708144"/>
              <a:gd name="connsiteY0-16" fmla="*/ 0 h 2965437"/>
              <a:gd name="connsiteX1-17" fmla="*/ 1463445 w 1708144"/>
              <a:gd name="connsiteY1-18" fmla="*/ 661181 h 2965437"/>
              <a:gd name="connsiteX2-19" fmla="*/ 1708144 w 1708144"/>
              <a:gd name="connsiteY2-20" fmla="*/ 729807 h 2965437"/>
              <a:gd name="connsiteX3-21" fmla="*/ 1708144 w 1708144"/>
              <a:gd name="connsiteY3-22" fmla="*/ 2562051 h 2965437"/>
              <a:gd name="connsiteX4-23" fmla="*/ 473725 w 1708144"/>
              <a:gd name="connsiteY4-24" fmla="*/ 2965437 h 2965437"/>
              <a:gd name="connsiteX5-25" fmla="*/ 0 w 1708144"/>
              <a:gd name="connsiteY5-26" fmla="*/ 2965437 h 2965437"/>
              <a:gd name="connsiteX6-27" fmla="*/ 0 w 1708144"/>
              <a:gd name="connsiteY6-28" fmla="*/ 0 h 2965437"/>
              <a:gd name="connsiteX0-29" fmla="*/ 14068 w 1722212"/>
              <a:gd name="connsiteY0-30" fmla="*/ 0 h 3246791"/>
              <a:gd name="connsiteX1-31" fmla="*/ 1477513 w 1722212"/>
              <a:gd name="connsiteY1-32" fmla="*/ 661181 h 3246791"/>
              <a:gd name="connsiteX2-33" fmla="*/ 1722212 w 1722212"/>
              <a:gd name="connsiteY2-34" fmla="*/ 729807 h 3246791"/>
              <a:gd name="connsiteX3-35" fmla="*/ 1722212 w 1722212"/>
              <a:gd name="connsiteY3-36" fmla="*/ 2562051 h 3246791"/>
              <a:gd name="connsiteX4-37" fmla="*/ 487793 w 1722212"/>
              <a:gd name="connsiteY4-38" fmla="*/ 2965437 h 3246791"/>
              <a:gd name="connsiteX5-39" fmla="*/ 0 w 1722212"/>
              <a:gd name="connsiteY5-40" fmla="*/ 3246791 h 3246791"/>
              <a:gd name="connsiteX6-41" fmla="*/ 14068 w 1722212"/>
              <a:gd name="connsiteY6-42" fmla="*/ 0 h 3246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22212" h="3246791">
                <a:moveTo>
                  <a:pt x="14068" y="0"/>
                </a:moveTo>
                <a:cubicBezTo>
                  <a:pt x="473747" y="182880"/>
                  <a:pt x="975630" y="478301"/>
                  <a:pt x="1477513" y="661181"/>
                </a:cubicBezTo>
                <a:cubicBezTo>
                  <a:pt x="1557642" y="685000"/>
                  <a:pt x="1639232" y="707886"/>
                  <a:pt x="1722212" y="729807"/>
                </a:cubicBezTo>
                <a:lnTo>
                  <a:pt x="1722212" y="2562051"/>
                </a:lnTo>
                <a:cubicBezTo>
                  <a:pt x="1269652" y="2671608"/>
                  <a:pt x="854651" y="2807576"/>
                  <a:pt x="487793" y="2965437"/>
                </a:cubicBezTo>
                <a:lnTo>
                  <a:pt x="0" y="3246791"/>
                </a:lnTo>
                <a:cubicBezTo>
                  <a:pt x="4689" y="2164527"/>
                  <a:pt x="9379" y="1082264"/>
                  <a:pt x="14068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4"/>
          <p:cNvSpPr/>
          <p:nvPr/>
        </p:nvSpPr>
        <p:spPr>
          <a:xfrm>
            <a:off x="4956175" y="4464050"/>
            <a:ext cx="2503488" cy="1236663"/>
          </a:xfrm>
          <a:custGeom>
            <a:avLst/>
            <a:gdLst/>
            <a:ahLst/>
            <a:cxnLst/>
            <a:rect l="l" t="t" r="r" b="b"/>
            <a:pathLst>
              <a:path w="1877542" h="1238020">
                <a:moveTo>
                  <a:pt x="1877542" y="0"/>
                </a:moveTo>
                <a:lnTo>
                  <a:pt x="1877542" y="1238020"/>
                </a:lnTo>
                <a:cubicBezTo>
                  <a:pt x="1512129" y="1205555"/>
                  <a:pt x="1134200" y="1188873"/>
                  <a:pt x="747365" y="1188873"/>
                </a:cubicBezTo>
                <a:cubicBezTo>
                  <a:pt x="494044" y="1188873"/>
                  <a:pt x="244541" y="1196027"/>
                  <a:pt x="0" y="1212460"/>
                </a:cubicBezTo>
                <a:lnTo>
                  <a:pt x="0" y="754"/>
                </a:lnTo>
                <a:cubicBezTo>
                  <a:pt x="303571" y="25487"/>
                  <a:pt x="615342" y="36744"/>
                  <a:pt x="933122" y="36744"/>
                </a:cubicBezTo>
                <a:cubicBezTo>
                  <a:pt x="1254843" y="36744"/>
                  <a:pt x="1570404" y="25206"/>
                  <a:pt x="1877542" y="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5"/>
          <p:cNvSpPr/>
          <p:nvPr/>
        </p:nvSpPr>
        <p:spPr>
          <a:xfrm>
            <a:off x="7577138" y="4154488"/>
            <a:ext cx="2501900" cy="1892300"/>
          </a:xfrm>
          <a:custGeom>
            <a:avLst/>
            <a:gdLst/>
            <a:ahLst/>
            <a:cxnLst/>
            <a:rect l="l" t="t" r="r" b="b"/>
            <a:pathLst>
              <a:path w="1877542" h="1891514">
                <a:moveTo>
                  <a:pt x="1877542" y="0"/>
                </a:moveTo>
                <a:lnTo>
                  <a:pt x="1877542" y="1891514"/>
                </a:lnTo>
                <a:cubicBezTo>
                  <a:pt x="1311529" y="1732732"/>
                  <a:pt x="677962" y="1616847"/>
                  <a:pt x="0" y="1554265"/>
                </a:cubicBezTo>
                <a:lnTo>
                  <a:pt x="0" y="302354"/>
                </a:lnTo>
                <a:cubicBezTo>
                  <a:pt x="674075" y="251415"/>
                  <a:pt x="1307213" y="146919"/>
                  <a:pt x="1877542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矩形 6"/>
          <p:cNvSpPr/>
          <p:nvPr/>
        </p:nvSpPr>
        <p:spPr>
          <a:xfrm>
            <a:off x="10196513" y="3533775"/>
            <a:ext cx="1938338" cy="3190875"/>
          </a:xfrm>
          <a:custGeom>
            <a:avLst/>
            <a:gdLst>
              <a:gd name="connsiteX0" fmla="*/ 225861 w 1454320"/>
              <a:gd name="connsiteY0" fmla="*/ 534572 h 2838828"/>
              <a:gd name="connsiteX1" fmla="*/ 1454320 w 1454320"/>
              <a:gd name="connsiteY1" fmla="*/ 0 h 2838828"/>
              <a:gd name="connsiteX2" fmla="*/ 1454320 w 1454320"/>
              <a:gd name="connsiteY2" fmla="*/ 2838828 h 2838828"/>
              <a:gd name="connsiteX3" fmla="*/ 844067 w 1454320"/>
              <a:gd name="connsiteY3" fmla="*/ 2838828 h 2838828"/>
              <a:gd name="connsiteX4" fmla="*/ 0 w 1454320"/>
              <a:gd name="connsiteY4" fmla="*/ 2539388 h 2838828"/>
              <a:gd name="connsiteX5" fmla="*/ 0 w 1454320"/>
              <a:gd name="connsiteY5" fmla="*/ 598081 h 2838828"/>
              <a:gd name="connsiteX6" fmla="*/ 225861 w 1454320"/>
              <a:gd name="connsiteY6" fmla="*/ 534572 h 2838828"/>
              <a:gd name="connsiteX0-1" fmla="*/ 225861 w 1454320"/>
              <a:gd name="connsiteY0-2" fmla="*/ 534572 h 3190521"/>
              <a:gd name="connsiteX1-3" fmla="*/ 1454320 w 1454320"/>
              <a:gd name="connsiteY1-4" fmla="*/ 0 h 3190521"/>
              <a:gd name="connsiteX2-5" fmla="*/ 1454320 w 1454320"/>
              <a:gd name="connsiteY2-6" fmla="*/ 3190521 h 3190521"/>
              <a:gd name="connsiteX3-7" fmla="*/ 844067 w 1454320"/>
              <a:gd name="connsiteY3-8" fmla="*/ 2838828 h 3190521"/>
              <a:gd name="connsiteX4-9" fmla="*/ 0 w 1454320"/>
              <a:gd name="connsiteY4-10" fmla="*/ 2539388 h 3190521"/>
              <a:gd name="connsiteX5-11" fmla="*/ 0 w 1454320"/>
              <a:gd name="connsiteY5-12" fmla="*/ 598081 h 3190521"/>
              <a:gd name="connsiteX6-13" fmla="*/ 225861 w 1454320"/>
              <a:gd name="connsiteY6-14" fmla="*/ 534572 h 3190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54320" h="3190521">
                <a:moveTo>
                  <a:pt x="225861" y="534572"/>
                </a:moveTo>
                <a:lnTo>
                  <a:pt x="1454320" y="0"/>
                </a:lnTo>
                <a:lnTo>
                  <a:pt x="1454320" y="3190521"/>
                </a:lnTo>
                <a:lnTo>
                  <a:pt x="844067" y="2838828"/>
                </a:lnTo>
                <a:cubicBezTo>
                  <a:pt x="585500" y="2727363"/>
                  <a:pt x="302880" y="2627072"/>
                  <a:pt x="0" y="2539388"/>
                </a:cubicBezTo>
                <a:lnTo>
                  <a:pt x="0" y="598081"/>
                </a:lnTo>
                <a:cubicBezTo>
                  <a:pt x="76518" y="577798"/>
                  <a:pt x="151815" y="556589"/>
                  <a:pt x="225861" y="534572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89" name="图片 3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2325" y="168275"/>
            <a:ext cx="10223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椭圆 15"/>
          <p:cNvSpPr/>
          <p:nvPr/>
        </p:nvSpPr>
        <p:spPr>
          <a:xfrm>
            <a:off x="-76200" y="5651500"/>
            <a:ext cx="12211050" cy="1182688"/>
          </a:xfrm>
          <a:custGeom>
            <a:avLst/>
            <a:gdLst/>
            <a:ahLst/>
            <a:cxnLst/>
            <a:rect l="l" t="t" r="r" b="b"/>
            <a:pathLst>
              <a:path w="9144000" h="1181820">
                <a:moveTo>
                  <a:pt x="4503736" y="0"/>
                </a:moveTo>
                <a:cubicBezTo>
                  <a:pt x="6407413" y="0"/>
                  <a:pt x="8095417" y="403989"/>
                  <a:pt x="9144000" y="1027158"/>
                </a:cubicBezTo>
                <a:lnTo>
                  <a:pt x="9144000" y="1181820"/>
                </a:lnTo>
                <a:cubicBezTo>
                  <a:pt x="8096888" y="552513"/>
                  <a:pt x="6400701" y="144016"/>
                  <a:pt x="4486433" y="144016"/>
                </a:cubicBezTo>
                <a:cubicBezTo>
                  <a:pt x="2673012" y="144016"/>
                  <a:pt x="1055298" y="510606"/>
                  <a:pt x="0" y="1084233"/>
                </a:cubicBezTo>
                <a:lnTo>
                  <a:pt x="0" y="949973"/>
                </a:lnTo>
                <a:cubicBezTo>
                  <a:pt x="1054723" y="370654"/>
                  <a:pt x="2680292" y="0"/>
                  <a:pt x="4503736" y="0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椭圆 22"/>
          <p:cNvSpPr/>
          <p:nvPr/>
        </p:nvSpPr>
        <p:spPr>
          <a:xfrm>
            <a:off x="0" y="3284538"/>
            <a:ext cx="12134850" cy="1216025"/>
          </a:xfrm>
          <a:custGeom>
            <a:avLst/>
            <a:gdLst/>
            <a:ahLst/>
            <a:cxnLst/>
            <a:rect l="l" t="t" r="r" b="b"/>
            <a:pathLst>
              <a:path w="9144001" h="1215037">
                <a:moveTo>
                  <a:pt x="0" y="0"/>
                </a:moveTo>
                <a:cubicBezTo>
                  <a:pt x="1044041" y="640192"/>
                  <a:pt x="2755465" y="1057166"/>
                  <a:pt x="4689494" y="1057166"/>
                </a:cubicBezTo>
                <a:cubicBezTo>
                  <a:pt x="6484806" y="1057166"/>
                  <a:pt x="8088300" y="697861"/>
                  <a:pt x="9144001" y="133798"/>
                </a:cubicBezTo>
                <a:lnTo>
                  <a:pt x="9144001" y="292702"/>
                </a:lnTo>
                <a:cubicBezTo>
                  <a:pt x="8087610" y="855887"/>
                  <a:pt x="6484419" y="1215037"/>
                  <a:pt x="4689494" y="1215037"/>
                </a:cubicBezTo>
                <a:cubicBezTo>
                  <a:pt x="2755571" y="1215037"/>
                  <a:pt x="1044228" y="798109"/>
                  <a:pt x="0" y="157591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ctrTitle"/>
          </p:nvPr>
        </p:nvSpPr>
        <p:spPr>
          <a:xfrm>
            <a:off x="914400" y="188640"/>
            <a:ext cx="10363200" cy="1470025"/>
          </a:xfrm>
        </p:spPr>
        <p:txBody>
          <a:bodyPr/>
          <a:lstStyle>
            <a:lvl1pPr>
              <a:defRPr lang="zh-CN" altLang="en-US" sz="4500" b="1" kern="1200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" name="副标题 2"/>
          <p:cNvSpPr>
            <a:spLocks noGrp="1"/>
          </p:cNvSpPr>
          <p:nvPr>
            <p:ph type="subTitle" idx="1"/>
          </p:nvPr>
        </p:nvSpPr>
        <p:spPr>
          <a:xfrm>
            <a:off x="3782380" y="3645024"/>
            <a:ext cx="4627240" cy="509464"/>
          </a:xfrm>
        </p:spPr>
        <p:txBody>
          <a:bodyPr/>
          <a:lstStyle>
            <a:lvl1pPr marL="0" indent="0" algn="ctr">
              <a:buNone/>
              <a:defRPr lang="zh-CN" altLang="en-US" sz="21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01600" y="-228600"/>
            <a:ext cx="12369800" cy="71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15"/>
          <p:cNvSpPr txBox="1">
            <a:spLocks noChangeArrowheads="1"/>
          </p:cNvSpPr>
          <p:nvPr/>
        </p:nvSpPr>
        <p:spPr bwMode="auto">
          <a:xfrm>
            <a:off x="11212513" y="6450013"/>
            <a:ext cx="6492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FDACE7-17DE-4335-A49D-504CE8687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-101600" y="-228600"/>
            <a:ext cx="12369800" cy="71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15"/>
          <p:cNvSpPr txBox="1">
            <a:spLocks noChangeArrowheads="1"/>
          </p:cNvSpPr>
          <p:nvPr/>
        </p:nvSpPr>
        <p:spPr bwMode="auto">
          <a:xfrm>
            <a:off x="11212513" y="6450013"/>
            <a:ext cx="6492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FDACE7-17DE-4335-A49D-504CE8687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7248AC-8DF2-496A-A1EC-B061EE36DF3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10541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二、全面理解审核评估内涵形势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AA492-BCA4-481E-A53E-8DBC17BDE4D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三、清醒认识学校目前办学现状形势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6E73D5-D070-4F94-B69E-127A73BB057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四、扎实做好评建工作形势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B373C7-8A9D-4F5C-9C67-DE83F182A0F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9779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五、工作要求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DE9A44-68D6-40E6-8C52-BB01E1076190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0" y="62484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任意多边形 4"/>
          <p:cNvSpPr/>
          <p:nvPr/>
        </p:nvSpPr>
        <p:spPr>
          <a:xfrm>
            <a:off x="4540250" y="0"/>
            <a:ext cx="3111500" cy="733425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0" name="直接连接符 5"/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  <a:ln w="28575">
            <a:solidFill>
              <a:srgbClr val="FC6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任意多边形 6"/>
          <p:cNvSpPr/>
          <p:nvPr/>
        </p:nvSpPr>
        <p:spPr>
          <a:xfrm>
            <a:off x="4540250" y="-1587"/>
            <a:ext cx="3111500" cy="1168400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27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9338" y="58738"/>
            <a:ext cx="742950" cy="71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/>
        </p:nvSpPr>
        <p:spPr>
          <a:xfrm>
            <a:off x="0" y="36576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9" name="直接连接符 6"/>
          <p:cNvCxnSpPr/>
          <p:nvPr/>
        </p:nvCxnSpPr>
        <p:spPr>
          <a:xfrm>
            <a:off x="0" y="4114800"/>
            <a:ext cx="12192000" cy="0"/>
          </a:xfrm>
          <a:prstGeom prst="line">
            <a:avLst/>
          </a:prstGeom>
          <a:ln w="28575">
            <a:solidFill>
              <a:srgbClr val="FC6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任意多边形 7"/>
          <p:cNvSpPr/>
          <p:nvPr/>
        </p:nvSpPr>
        <p:spPr>
          <a:xfrm>
            <a:off x="4540250" y="0"/>
            <a:ext cx="3111500" cy="733425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294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9338" y="58738"/>
            <a:ext cx="742950" cy="71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3575" y="2358008"/>
            <a:ext cx="109728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2"/>
          <p:cNvSpPr/>
          <p:nvPr/>
        </p:nvSpPr>
        <p:spPr>
          <a:xfrm>
            <a:off x="0" y="6248400"/>
            <a:ext cx="12192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95"/>
          <p:cNvSpPr>
            <a:spLocks noChangeArrowheads="1"/>
          </p:cNvSpPr>
          <p:nvPr/>
        </p:nvSpPr>
        <p:spPr bwMode="auto">
          <a:xfrm>
            <a:off x="4540250" y="196850"/>
            <a:ext cx="311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5"/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矩形 6"/>
          <p:cNvSpPr/>
          <p:nvPr/>
        </p:nvSpPr>
        <p:spPr>
          <a:xfrm>
            <a:off x="4057650" y="0"/>
            <a:ext cx="284163" cy="6858000"/>
          </a:xfrm>
          <a:prstGeom prst="rect">
            <a:avLst/>
          </a:pr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矩形 7"/>
          <p:cNvSpPr>
            <a:spLocks noChangeArrowheads="1"/>
          </p:cNvSpPr>
          <p:nvPr/>
        </p:nvSpPr>
        <p:spPr bwMode="auto">
          <a:xfrm>
            <a:off x="4876800" y="457200"/>
            <a:ext cx="2003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 纲 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TextBox 5"/>
          <p:cNvSpPr txBox="1">
            <a:spLocks noChangeArrowheads="1"/>
          </p:cNvSpPr>
          <p:nvPr/>
        </p:nvSpPr>
        <p:spPr bwMode="auto">
          <a:xfrm>
            <a:off x="5946775" y="4130675"/>
            <a:ext cx="383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四、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扎实做好评建工作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TextBox 6"/>
          <p:cNvSpPr txBox="1">
            <a:spLocks noChangeArrowheads="1"/>
          </p:cNvSpPr>
          <p:nvPr/>
        </p:nvSpPr>
        <p:spPr bwMode="auto">
          <a:xfrm>
            <a:off x="5946775" y="1897063"/>
            <a:ext cx="4410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一 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深刻认识教育发展新形势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5946775" y="2641600"/>
            <a:ext cx="4410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二、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全面理解审核评估内涵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TextBox 11"/>
          <p:cNvSpPr txBox="1">
            <a:spLocks noChangeArrowheads="1"/>
          </p:cNvSpPr>
          <p:nvPr/>
        </p:nvSpPr>
        <p:spPr bwMode="auto">
          <a:xfrm>
            <a:off x="5946775" y="3386138"/>
            <a:ext cx="454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三、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清醒认识学校目前办学现状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32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005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TextBox 5"/>
          <p:cNvSpPr txBox="1">
            <a:spLocks noChangeArrowheads="1"/>
          </p:cNvSpPr>
          <p:nvPr/>
        </p:nvSpPr>
        <p:spPr bwMode="auto">
          <a:xfrm>
            <a:off x="5946775" y="4873625"/>
            <a:ext cx="3832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五、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工作要求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7938"/>
            <a:ext cx="2844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9085B9-67A7-4FBF-9E53-7A591A52141D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7938"/>
            <a:ext cx="3860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7938"/>
            <a:ext cx="2844800" cy="363538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>
              <a:defRPr smtClean="0">
                <a:ea typeface="幼圆" panose="02010509060101010101" pitchFamily="49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774C20-A808-4836-B974-C748C0A7BD17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3575" y="417513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军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19"/>
          <p:cNvSpPr/>
          <p:nvPr/>
        </p:nvSpPr>
        <p:spPr bwMode="auto">
          <a:xfrm>
            <a:off x="-1286" y="6492065"/>
            <a:ext cx="12192001" cy="366869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矩形 20"/>
          <p:cNvSpPr/>
          <p:nvPr/>
        </p:nvSpPr>
        <p:spPr>
          <a:xfrm>
            <a:off x="-1587" y="544513"/>
            <a:ext cx="12192000" cy="2667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矩形 21"/>
          <p:cNvSpPr/>
          <p:nvPr/>
        </p:nvSpPr>
        <p:spPr>
          <a:xfrm>
            <a:off x="-1587" y="-46037"/>
            <a:ext cx="12192000" cy="771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marL="0" marR="0" lvl="0" indent="0" algn="ctr" defTabSz="117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TextBox 15"/>
          <p:cNvSpPr txBox="1"/>
          <p:nvPr/>
        </p:nvSpPr>
        <p:spPr>
          <a:xfrm>
            <a:off x="11088688" y="6454775"/>
            <a:ext cx="1392238" cy="438150"/>
          </a:xfrm>
          <a:prstGeom prst="rect">
            <a:avLst/>
          </a:prstGeom>
          <a:noFill/>
        </p:spPr>
        <p:txBody>
          <a:bodyPr wrap="none"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  </a:t>
            </a:r>
            <a:fld id="{D353A34C-E2F2-461D-BEF5-59602F16E31D}" type="slidenum">
              <a:rPr kumimoji="0" lang="zh-CN" alt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灯片编号占位符 3"/>
          <p:cNvSpPr txBox="1"/>
          <p:nvPr/>
        </p:nvSpPr>
        <p:spPr>
          <a:xfrm>
            <a:off x="647700" y="6496050"/>
            <a:ext cx="2022475" cy="284163"/>
          </a:xfrm>
          <a:prstGeom prst="rect">
            <a:avLst/>
          </a:prstGeom>
        </p:spPr>
        <p:txBody>
          <a:bodyPr lIns="117226" tIns="58613" rIns="117226" bIns="58613"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厚德励志  博学弘医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378" name="图片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75" y="-14287"/>
            <a:ext cx="654050" cy="56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标题占位符 1"/>
          <p:cNvSpPr>
            <a:spLocks noGrp="1"/>
          </p:cNvSpPr>
          <p:nvPr>
            <p:ph type="title"/>
          </p:nvPr>
        </p:nvSpPr>
        <p:spPr>
          <a:xfrm>
            <a:off x="838200" y="374928"/>
            <a:ext cx="10515600" cy="1325880"/>
          </a:xfrm>
          <a:prstGeom prst="rect">
            <a:avLst/>
          </a:prstGeom>
        </p:spPr>
        <p:txBody>
          <a:bodyPr lIns="117226" tIns="58613" rIns="117226" bIns="58613" rtlCol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8" name="文本占位符 2"/>
          <p:cNvSpPr>
            <a:spLocks noGrp="1"/>
          </p:cNvSpPr>
          <p:nvPr>
            <p:ph idx="1"/>
          </p:nvPr>
        </p:nvSpPr>
        <p:spPr>
          <a:xfrm>
            <a:off x="838200" y="1700809"/>
            <a:ext cx="10515600" cy="4476155"/>
          </a:xfrm>
          <a:prstGeom prst="rect">
            <a:avLst/>
          </a:prstGeom>
        </p:spPr>
        <p:txBody>
          <a:bodyPr lIns="117226" tIns="58613" rIns="117226" bIns="58613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7248AC-8DF2-496A-A1EC-B061EE36DF33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圆角矩形 13"/>
          <p:cNvSpPr>
            <a:spLocks noChangeArrowheads="1"/>
          </p:cNvSpPr>
          <p:nvPr/>
        </p:nvSpPr>
        <p:spPr bwMode="auto">
          <a:xfrm>
            <a:off x="646113" y="6438900"/>
            <a:ext cx="5054600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1054100" y="6511925"/>
            <a:ext cx="4660900" cy="300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二、全面理解审核评估内涵形势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AA492-BCA4-481E-A53E-8DBC17BDE4D8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63575" y="417513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smtClean="0"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400800"/>
            <a:ext cx="12192000" cy="460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3" name="TextBox 15"/>
          <p:cNvSpPr txBox="1">
            <a:spLocks noChangeArrowheads="1"/>
          </p:cNvSpPr>
          <p:nvPr/>
        </p:nvSpPr>
        <p:spPr bwMode="auto">
          <a:xfrm>
            <a:off x="11149013" y="6483350"/>
            <a:ext cx="8667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3A1B79-0515-4E30-970C-ECA49229D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" name="组合 9"/>
          <p:cNvGrpSpPr/>
          <p:nvPr userDrawn="1"/>
        </p:nvGrpSpPr>
        <p:grpSpPr>
          <a:xfrm>
            <a:off x="0" y="6407150"/>
            <a:ext cx="12192000" cy="465138"/>
            <a:chOff x="-1769" y="5046410"/>
            <a:chExt cx="12192000" cy="465304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-1769" y="5054351"/>
              <a:ext cx="12192000" cy="457363"/>
            </a:xfrm>
            <a:prstGeom prst="rect">
              <a:avLst/>
            </a:prstGeom>
            <a:solidFill>
              <a:srgbClr val="004E4C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 panose="020B05030401020201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76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15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39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79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919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459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983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523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063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4587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127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667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111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0635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2175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3715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255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6779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8319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9859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1383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2922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4628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5986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7494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9034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0574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2114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3638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5178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6718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8242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9782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1322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2846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4385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5830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7370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8910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0434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1974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3514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5038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6577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81178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9641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71181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2721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4356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5896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7420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8960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80500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2024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3564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5104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628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88167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9707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124769" y="5046410"/>
              <a:ext cx="65087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2692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94216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95756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97296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8820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00359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01899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03423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04963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06503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0804344" y="5046410"/>
              <a:ext cx="65087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09567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11075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12615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14155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15679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17219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18759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20283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1588" y="6308725"/>
            <a:ext cx="12188825" cy="98425"/>
          </a:xfrm>
          <a:prstGeom prst="rect">
            <a:avLst/>
          </a:prstGeom>
          <a:solidFill>
            <a:srgbClr val="004E4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1588" y="0"/>
            <a:ext cx="12188825" cy="169863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1588" y="169863"/>
            <a:ext cx="12188825" cy="150813"/>
          </a:xfrm>
          <a:prstGeom prst="rect">
            <a:avLst/>
          </a:prstGeom>
          <a:solidFill>
            <a:srgbClr val="004E4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4" name="Rectangle 12"/>
          <p:cNvSpPr>
            <a:spLocks noChangeArrowheads="1"/>
          </p:cNvSpPr>
          <p:nvPr/>
        </p:nvSpPr>
        <p:spPr bwMode="auto">
          <a:xfrm>
            <a:off x="1588" y="231775"/>
            <a:ext cx="12188825" cy="26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椭圆 11"/>
          <p:cNvSpPr>
            <a:spLocks noChangeArrowheads="1"/>
          </p:cNvSpPr>
          <p:nvPr/>
        </p:nvSpPr>
        <p:spPr bwMode="auto">
          <a:xfrm>
            <a:off x="11356975" y="6438900"/>
            <a:ext cx="360363" cy="360363"/>
          </a:xfrm>
          <a:prstGeom prst="ellipse">
            <a:avLst/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6" name="TextBox 15"/>
          <p:cNvSpPr txBox="1">
            <a:spLocks noChangeArrowheads="1"/>
          </p:cNvSpPr>
          <p:nvPr/>
        </p:nvSpPr>
        <p:spPr bwMode="auto">
          <a:xfrm>
            <a:off x="11212513" y="6450013"/>
            <a:ext cx="6492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CB5922-767D-478A-8DA2-AF970E403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2400" b="1" dirty="0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63575" y="417513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smtClean="0"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EFD04F-42F1-4E08-99C8-2FA3CAB73AD2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400800"/>
            <a:ext cx="12192000" cy="460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3" name="TextBox 15"/>
          <p:cNvSpPr txBox="1">
            <a:spLocks noChangeArrowheads="1"/>
          </p:cNvSpPr>
          <p:nvPr/>
        </p:nvSpPr>
        <p:spPr bwMode="auto">
          <a:xfrm>
            <a:off x="11149013" y="6483350"/>
            <a:ext cx="8667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3A1B79-0515-4E30-970C-ECA49229D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" name="组合 9"/>
          <p:cNvGrpSpPr/>
          <p:nvPr userDrawn="1"/>
        </p:nvGrpSpPr>
        <p:grpSpPr>
          <a:xfrm>
            <a:off x="0" y="6407150"/>
            <a:ext cx="12192000" cy="465138"/>
            <a:chOff x="-1769" y="5046410"/>
            <a:chExt cx="12192000" cy="465304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-1769" y="5054351"/>
              <a:ext cx="12192000" cy="457363"/>
            </a:xfrm>
            <a:prstGeom prst="rect">
              <a:avLst/>
            </a:prstGeom>
            <a:solidFill>
              <a:srgbClr val="004E4C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 panose="020B05030401020201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76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15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39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79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919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459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983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523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063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4587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127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667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111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0635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2175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3715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255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6779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8319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9859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1383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2922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4628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5986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7494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9034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0574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2114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3638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5178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6718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8242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9782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1322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2846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4385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5830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7370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8910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0434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1974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3514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5038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6577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81178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9641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71181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2721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4356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58965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7420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8960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80500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2024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3564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5104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628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88167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9707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124769" y="5046410"/>
              <a:ext cx="65087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2692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94216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95756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9729606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8820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003599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01899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034238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049636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06503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0804344" y="5046410"/>
              <a:ext cx="65087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09567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110755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1261544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1415531" y="5046410"/>
              <a:ext cx="65088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1567931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1721919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18759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2028306" y="5046410"/>
              <a:ext cx="66675" cy="457363"/>
            </a:xfrm>
            <a:prstGeom prst="rect">
              <a:avLst/>
            </a:prstGeom>
            <a:solidFill>
              <a:srgbClr val="FF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1588" y="6308725"/>
            <a:ext cx="12188825" cy="98425"/>
          </a:xfrm>
          <a:prstGeom prst="rect">
            <a:avLst/>
          </a:prstGeom>
          <a:solidFill>
            <a:srgbClr val="004E4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1588" y="0"/>
            <a:ext cx="12188825" cy="169863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1588" y="169863"/>
            <a:ext cx="12188825" cy="150813"/>
          </a:xfrm>
          <a:prstGeom prst="rect">
            <a:avLst/>
          </a:prstGeom>
          <a:solidFill>
            <a:srgbClr val="004E4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4" name="Rectangle 12"/>
          <p:cNvSpPr>
            <a:spLocks noChangeArrowheads="1"/>
          </p:cNvSpPr>
          <p:nvPr/>
        </p:nvSpPr>
        <p:spPr bwMode="auto">
          <a:xfrm>
            <a:off x="1588" y="231775"/>
            <a:ext cx="12188825" cy="26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 panose="020B05030401020201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椭圆 11"/>
          <p:cNvSpPr>
            <a:spLocks noChangeArrowheads="1"/>
          </p:cNvSpPr>
          <p:nvPr/>
        </p:nvSpPr>
        <p:spPr bwMode="auto">
          <a:xfrm>
            <a:off x="11356975" y="6438900"/>
            <a:ext cx="360363" cy="360363"/>
          </a:xfrm>
          <a:prstGeom prst="ellipse">
            <a:avLst/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6" name="TextBox 15"/>
          <p:cNvSpPr txBox="1">
            <a:spLocks noChangeArrowheads="1"/>
          </p:cNvSpPr>
          <p:nvPr/>
        </p:nvSpPr>
        <p:spPr bwMode="auto">
          <a:xfrm>
            <a:off x="11212513" y="6450013"/>
            <a:ext cx="6492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CB5922-767D-478A-8DA2-AF970E403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2400" b="1" dirty="0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17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5084445" y="5949950"/>
            <a:ext cx="1957070" cy="5746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396365" y="0"/>
            <a:ext cx="9608185" cy="324040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成果登记表填写及办理流程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4166870" y="3617913"/>
            <a:ext cx="3536950" cy="5095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科技处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15" y="1196975"/>
            <a:ext cx="7503795" cy="52489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00190" y="549275"/>
            <a:ext cx="4265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此部分仅成果应用类填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26145" y="225615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单选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8256270" y="508571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/>
              <a:t>必须勾选</a:t>
            </a:r>
            <a:endParaRPr lang="zh-CN" altLang="en-US" sz="32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2349500"/>
            <a:ext cx="9284970" cy="3051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08795" y="32854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单选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4512310" y="1341120"/>
            <a:ext cx="4265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此部分仅成果应用类填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1860" y="1844675"/>
            <a:ext cx="105784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rgbClr val="FF0000"/>
                </a:solidFill>
              </a:rPr>
              <a:t>如有其他不清楚的地方请仔细研读表格后的</a:t>
            </a:r>
            <a:endParaRPr lang="zh-CN" altLang="en-US" sz="4000">
              <a:solidFill>
                <a:srgbClr val="FF0000"/>
              </a:solidFill>
            </a:endParaRPr>
          </a:p>
          <a:p>
            <a:pPr algn="ctr"/>
            <a:r>
              <a:rPr lang="zh-CN" altLang="en-US" sz="4000">
                <a:solidFill>
                  <a:srgbClr val="FF0000"/>
                </a:solidFill>
              </a:rPr>
              <a:t>填表说明</a:t>
            </a:r>
            <a:endParaRPr lang="en-US" altLang="zh-CN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263525" y="227965"/>
          <a:ext cx="12020550" cy="334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4" name="图示 3"/>
          <p:cNvGraphicFramePr/>
          <p:nvPr/>
        </p:nvGraphicFramePr>
        <p:xfrm>
          <a:off x="171450" y="3357245"/>
          <a:ext cx="12019915" cy="334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1770" y="3501390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个人办理流程：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119380" y="332740"/>
            <a:ext cx="8006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科技处集中办理流程（每月月底集中办理一次）：</a:t>
            </a:r>
            <a:endParaRPr lang="zh-CN" altLang="en-US" sz="28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7720" y="1412875"/>
            <a:ext cx="11033125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4000">
              <a:solidFill>
                <a:schemeClr val="tx1"/>
              </a:solidFill>
            </a:endParaRPr>
          </a:p>
          <a:p>
            <a:endParaRPr lang="zh-CN" altLang="en-US" sz="4000">
              <a:solidFill>
                <a:schemeClr val="tx1"/>
              </a:solidFill>
            </a:endParaRPr>
          </a:p>
          <a:p>
            <a:pPr algn="ctr"/>
            <a:r>
              <a:rPr lang="zh-CN" altLang="en-US" sz="4400" b="1">
                <a:solidFill>
                  <a:schemeClr val="tx1"/>
                </a:solidFill>
              </a:rPr>
              <a:t>科技处科研成果与转化科</a:t>
            </a:r>
            <a:endParaRPr lang="zh-CN" altLang="en-US" sz="4400" b="1">
              <a:solidFill>
                <a:schemeClr val="tx1"/>
              </a:solidFill>
            </a:endParaRPr>
          </a:p>
          <a:p>
            <a:pPr algn="r"/>
            <a:endParaRPr lang="zh-CN" altLang="en-US" sz="4000">
              <a:solidFill>
                <a:schemeClr val="tx1"/>
              </a:solidFill>
            </a:endParaRPr>
          </a:p>
          <a:p>
            <a:pPr algn="r"/>
            <a:endParaRPr lang="zh-CN" altLang="en-US" sz="3200">
              <a:solidFill>
                <a:schemeClr val="tx1"/>
              </a:solidFill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                                                      </a:t>
            </a:r>
            <a:r>
              <a:rPr lang="zh-CN" altLang="en-US" sz="3200">
                <a:solidFill>
                  <a:schemeClr val="tx1"/>
                </a:solidFill>
              </a:rPr>
              <a:t>地址：综合楼</a:t>
            </a:r>
            <a:r>
              <a:rPr lang="en-US" altLang="zh-CN" sz="3200">
                <a:solidFill>
                  <a:schemeClr val="tx1"/>
                </a:solidFill>
              </a:rPr>
              <a:t>12</a:t>
            </a:r>
            <a:r>
              <a:rPr lang="zh-CN" altLang="en-US" sz="3200">
                <a:solidFill>
                  <a:schemeClr val="tx1"/>
                </a:solidFill>
              </a:rPr>
              <a:t>楼</a:t>
            </a:r>
            <a:r>
              <a:rPr lang="en-US" altLang="zh-CN" sz="3200">
                <a:solidFill>
                  <a:schemeClr val="tx1"/>
                </a:solidFill>
              </a:rPr>
              <a:t>1201</a:t>
            </a:r>
            <a:endParaRPr lang="en-US" altLang="zh-CN" sz="3200">
              <a:solidFill>
                <a:schemeClr val="tx1"/>
              </a:solidFill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                                      </a:t>
            </a:r>
            <a:r>
              <a:rPr lang="zh-CN" altLang="en-US" sz="3200">
                <a:solidFill>
                  <a:schemeClr val="tx1"/>
                </a:solidFill>
              </a:rPr>
              <a:t>联系人：潘源</a:t>
            </a:r>
            <a:endParaRPr lang="zh-CN" altLang="en-US" sz="3200">
              <a:solidFill>
                <a:schemeClr val="tx1"/>
              </a:solidFill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                                         </a:t>
            </a:r>
            <a:r>
              <a:rPr lang="zh-CN" altLang="en-US" sz="3200">
                <a:solidFill>
                  <a:schemeClr val="tx1"/>
                </a:solidFill>
              </a:rPr>
              <a:t>电话：5358959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12310" y="6858000"/>
            <a:ext cx="73444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这里放两个成果登记表的封面，告诉大家有两种表，请选择一种，下面要有两个表的填写示范，如果有重复，就写同上表，不同的地方就贴出来。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885"/>
            <a:ext cx="5292725" cy="5636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25" y="332740"/>
            <a:ext cx="5446395" cy="563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52490" y="909320"/>
            <a:ext cx="17405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</a:rPr>
              <a:t>成果登记表共有</a:t>
            </a:r>
            <a:r>
              <a:rPr lang="zh-CN" altLang="en-US" sz="2800" b="1">
                <a:solidFill>
                  <a:srgbClr val="FF0000"/>
                </a:solidFill>
              </a:rPr>
              <a:t>两类</a:t>
            </a:r>
            <a:r>
              <a:rPr lang="zh-CN" altLang="en-US" sz="2800" b="1">
                <a:solidFill>
                  <a:schemeClr val="tx1"/>
                </a:solidFill>
              </a:rPr>
              <a:t>，请根据自己项目的情况选择</a:t>
            </a:r>
            <a:r>
              <a:rPr lang="zh-CN" altLang="en-US" sz="2800" b="1">
                <a:solidFill>
                  <a:srgbClr val="FF0000"/>
                </a:solidFill>
              </a:rPr>
              <a:t>其中之一</a:t>
            </a:r>
            <a:r>
              <a:rPr lang="zh-CN" altLang="en-US" sz="2800" b="1">
                <a:solidFill>
                  <a:schemeClr val="tx1"/>
                </a:solidFill>
              </a:rPr>
              <a:t>进行填写即可。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32625" y="692785"/>
            <a:ext cx="48444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课题在批准立项时的名称，或鉴定（评审、验收）证书、知识产权证书上的名称</a:t>
            </a:r>
            <a:endParaRPr lang="zh-CN" altLang="en-US" sz="28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405130"/>
            <a:ext cx="6506845" cy="59880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66255" y="3123565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/>
              <a:t>不用填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7536180" y="4725035"/>
            <a:ext cx="427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两类表格此部分要求一致！！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370" y="404495"/>
            <a:ext cx="5472430" cy="570674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5015865" y="3284855"/>
            <a:ext cx="1416685" cy="95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76720" y="310388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/>
              <a:t>研究的日期</a:t>
            </a:r>
            <a:endParaRPr lang="zh-CN" altLang="en-US" sz="320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360035" y="5085080"/>
            <a:ext cx="1416685" cy="95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019925" y="4845685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/>
              <a:t>不用填</a:t>
            </a:r>
            <a:endParaRPr lang="zh-CN" altLang="en-US" sz="3600"/>
          </a:p>
        </p:txBody>
      </p:sp>
      <p:sp>
        <p:nvSpPr>
          <p:cNvPr id="2" name="文本框 1"/>
          <p:cNvSpPr txBox="1"/>
          <p:nvPr/>
        </p:nvSpPr>
        <p:spPr>
          <a:xfrm>
            <a:off x="6432550" y="1772920"/>
            <a:ext cx="427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两类表格此部分要求一致！！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260350"/>
            <a:ext cx="9815830" cy="59607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6270" y="3284855"/>
            <a:ext cx="38493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/>
              <a:t>必须填，按照《学科分类与代码》（GB/T13745-2009）</a:t>
            </a:r>
            <a:r>
              <a:rPr lang="en-US" altLang="zh-CN" sz="2800"/>
              <a:t>	</a:t>
            </a:r>
            <a:r>
              <a:rPr lang="zh-CN" altLang="en-US" sz="2800"/>
              <a:t>和中国图书资料分类法（第四版）填写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7968615" y="981075"/>
            <a:ext cx="427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两类表格此部分要求一致！！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474345"/>
            <a:ext cx="8002905" cy="53232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38185" y="3284855"/>
            <a:ext cx="3966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/>
              <a:t>填项目的来源单位，</a:t>
            </a:r>
            <a:r>
              <a:rPr lang="zh-CN" altLang="en-US" sz="2800" b="1">
                <a:solidFill>
                  <a:srgbClr val="FF0000"/>
                </a:solidFill>
              </a:rPr>
              <a:t>不要填广西医科大学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38185" y="5013325"/>
            <a:ext cx="3705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不要留空，没有的地方填0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8328660" y="1628775"/>
            <a:ext cx="36239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广西自然基金、教育厅项目等省级财政经费支持项目选这个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7752715" y="692785"/>
            <a:ext cx="427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两类表格此部分要求一致！！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332740"/>
            <a:ext cx="5834380" cy="63258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42050" y="764540"/>
            <a:ext cx="4951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填发放结题或验收证书的单位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6456045" y="1268730"/>
            <a:ext cx="3615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/>
              <a:t>结题或验收证书的日期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6329045" y="1706245"/>
            <a:ext cx="2494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证书上的编号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6672580" y="5156835"/>
            <a:ext cx="54216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不转让也要填写！以便在系统填写有问题是联系到具体负责人</a:t>
            </a:r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25140"/>
            <a:ext cx="5412740" cy="17081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12760" y="2421255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有合作单位的需提供合作协议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7392670" y="332740"/>
            <a:ext cx="427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两类表格此部分要求一致！！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70" y="260985"/>
            <a:ext cx="6930390" cy="2284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48525" y="692785"/>
            <a:ext cx="3550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字数必须</a:t>
            </a:r>
            <a:r>
              <a:rPr lang="en-US" altLang="zh-CN" sz="2800"/>
              <a:t>500~2000</a:t>
            </a:r>
            <a:r>
              <a:rPr lang="zh-CN" altLang="en-US" sz="2800"/>
              <a:t>字</a:t>
            </a:r>
            <a:endParaRPr lang="zh-CN" altLang="en-US" sz="2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" y="2925445"/>
            <a:ext cx="6861810" cy="24618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76135" y="2924810"/>
            <a:ext cx="4759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人员名单要与结题证书或验收证书上完成人保持一致（姓名、排序，请勿出现错别字。）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7608570" y="4926965"/>
            <a:ext cx="427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两类表格此部分要求一致！！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15" y="875665"/>
            <a:ext cx="8362315" cy="41643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80550" y="1988820"/>
            <a:ext cx="242697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</a:t>
            </a:r>
            <a:r>
              <a:rPr lang="zh-CN" altLang="en-US" sz="2800"/>
              <a:t>通过验收的项目请按照验收证书中评价委员列表填写，如果是通过</a:t>
            </a:r>
            <a:r>
              <a:rPr lang="zh-CN" altLang="en-US" sz="2800">
                <a:solidFill>
                  <a:srgbClr val="FF0000"/>
                </a:solidFill>
              </a:rPr>
              <a:t>下文</a:t>
            </a:r>
            <a:r>
              <a:rPr lang="zh-CN" altLang="en-US" sz="2800" b="1">
                <a:solidFill>
                  <a:srgbClr val="FF0000"/>
                </a:solidFill>
              </a:rPr>
              <a:t>结题的项目</a:t>
            </a:r>
            <a:r>
              <a:rPr lang="zh-CN" altLang="en-US" sz="2800"/>
              <a:t>不用填写。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7464425" y="692785"/>
            <a:ext cx="427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两类表格此部分要求一致！！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WPS 演示</Application>
  <PresentationFormat>宽屏</PresentationFormat>
  <Paragraphs>81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Euphemia</vt:lpstr>
      <vt:lpstr>Calibri</vt:lpstr>
      <vt:lpstr>Impact</vt:lpstr>
      <vt:lpstr>幼圆</vt:lpstr>
      <vt:lpstr>Franklin Gothic Medium</vt:lpstr>
      <vt:lpstr>黑体</vt:lpstr>
      <vt:lpstr>Yu Gothic UI</vt:lpstr>
      <vt:lpstr>Arial Unicode MS</vt:lpstr>
      <vt:lpstr>默认设计模板</vt:lpstr>
      <vt:lpstr>1_默认设计模板</vt:lpstr>
      <vt:lpstr>成果登记表填写及办理流程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余生</cp:lastModifiedBy>
  <cp:revision>598</cp:revision>
  <dcterms:created xsi:type="dcterms:W3CDTF">2016-03-30T01:52:00Z</dcterms:created>
  <dcterms:modified xsi:type="dcterms:W3CDTF">2021-05-26T10:05:02Z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36733180C7884B0E84366237CE83B6D3</vt:lpwstr>
  </property>
</Properties>
</file>